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61" r:id="rId3"/>
    <p:sldId id="292" r:id="rId4"/>
    <p:sldId id="257" r:id="rId5"/>
    <p:sldId id="258" r:id="rId6"/>
    <p:sldId id="259" r:id="rId7"/>
    <p:sldId id="267" r:id="rId8"/>
    <p:sldId id="263" r:id="rId9"/>
    <p:sldId id="266" r:id="rId10"/>
    <p:sldId id="268" r:id="rId11"/>
    <p:sldId id="273" r:id="rId12"/>
    <p:sldId id="274" r:id="rId13"/>
    <p:sldId id="288" r:id="rId14"/>
    <p:sldId id="262" r:id="rId15"/>
    <p:sldId id="265" r:id="rId16"/>
    <p:sldId id="264" r:id="rId17"/>
    <p:sldId id="269" r:id="rId18"/>
    <p:sldId id="290" r:id="rId19"/>
    <p:sldId id="291" r:id="rId20"/>
    <p:sldId id="270" r:id="rId21"/>
    <p:sldId id="289" r:id="rId22"/>
    <p:sldId id="272" r:id="rId23"/>
    <p:sldId id="275" r:id="rId24"/>
    <p:sldId id="276" r:id="rId25"/>
    <p:sldId id="277" r:id="rId26"/>
    <p:sldId id="278" r:id="rId27"/>
    <p:sldId id="279" r:id="rId28"/>
    <p:sldId id="281" r:id="rId29"/>
    <p:sldId id="284" r:id="rId30"/>
    <p:sldId id="285" r:id="rId31"/>
    <p:sldId id="286" r:id="rId32"/>
    <p:sldId id="287" r:id="rId33"/>
    <p:sldId id="283" r:id="rId34"/>
  </p:sldIdLst>
  <p:sldSz cx="9144000" cy="6858000" type="screen4x3"/>
  <p:notesSz cx="6938963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95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C1829B-6AEA-4593-8D2B-A3E6E6C80422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9BAE1AB4-69F3-4F4E-B69B-164B397AF2B1}">
      <dgm:prSet phldrT="[Text]"/>
      <dgm:spPr/>
      <dgm:t>
        <a:bodyPr/>
        <a:lstStyle/>
        <a:p>
          <a:r>
            <a:rPr lang="en-CA" i="1" dirty="0" smtClean="0"/>
            <a:t>Dec 2013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Canada.ca (1.1)  launched</a:t>
          </a:r>
          <a:endParaRPr lang="en-CA" dirty="0"/>
        </a:p>
      </dgm:t>
    </dgm:pt>
    <dgm:pt modelId="{F37F415F-3AB1-472A-A622-954D6FBE1BF5}" type="parTrans" cxnId="{995A79D9-4BCD-4023-9DCD-1CB7AACD9E45}">
      <dgm:prSet/>
      <dgm:spPr/>
      <dgm:t>
        <a:bodyPr/>
        <a:lstStyle/>
        <a:p>
          <a:endParaRPr lang="en-CA"/>
        </a:p>
      </dgm:t>
    </dgm:pt>
    <dgm:pt modelId="{60D2BDCD-F32E-42D3-93BB-D8BDB4E2F1BF}" type="sibTrans" cxnId="{995A79D9-4BCD-4023-9DCD-1CB7AACD9E45}">
      <dgm:prSet/>
      <dgm:spPr/>
      <dgm:t>
        <a:bodyPr/>
        <a:lstStyle/>
        <a:p>
          <a:endParaRPr lang="en-CA"/>
        </a:p>
      </dgm:t>
    </dgm:pt>
    <dgm:pt modelId="{1D02AC96-7054-457D-8970-9AF51A1AC3E7}">
      <dgm:prSet phldrT="[Text]"/>
      <dgm:spPr/>
      <dgm:t>
        <a:bodyPr/>
        <a:lstStyle/>
        <a:p>
          <a:r>
            <a:rPr lang="en-CA" i="1" dirty="0" smtClean="0"/>
            <a:t>May 2014</a:t>
          </a:r>
          <a:br>
            <a:rPr lang="en-CA" i="1" dirty="0" smtClean="0"/>
          </a:br>
          <a:r>
            <a:rPr lang="en-CA" dirty="0" smtClean="0"/>
            <a:t>TC WRAP approved</a:t>
          </a:r>
          <a:endParaRPr lang="en-CA" dirty="0"/>
        </a:p>
      </dgm:t>
    </dgm:pt>
    <dgm:pt modelId="{68D5CAE8-8467-4EEF-9F09-DE24E92BB289}" type="parTrans" cxnId="{85A19EAA-B7C1-4BB2-8E2C-C6970806B337}">
      <dgm:prSet/>
      <dgm:spPr/>
      <dgm:t>
        <a:bodyPr/>
        <a:lstStyle/>
        <a:p>
          <a:endParaRPr lang="en-CA"/>
        </a:p>
      </dgm:t>
    </dgm:pt>
    <dgm:pt modelId="{D4A12716-8749-4BE4-A867-8C54F26B7B5F}" type="sibTrans" cxnId="{85A19EAA-B7C1-4BB2-8E2C-C6970806B337}">
      <dgm:prSet/>
      <dgm:spPr/>
      <dgm:t>
        <a:bodyPr/>
        <a:lstStyle/>
        <a:p>
          <a:endParaRPr lang="en-CA"/>
        </a:p>
      </dgm:t>
    </dgm:pt>
    <dgm:pt modelId="{50AF36F9-AE8A-4347-844A-369009FB3B0A}">
      <dgm:prSet phldrT="[Text]"/>
      <dgm:spPr/>
      <dgm:t>
        <a:bodyPr/>
        <a:lstStyle/>
        <a:p>
          <a:r>
            <a:rPr lang="en-CA" i="1" dirty="0" smtClean="0"/>
            <a:t>Dec 2014</a:t>
          </a:r>
          <a:br>
            <a:rPr lang="en-CA" i="1" dirty="0" smtClean="0"/>
          </a:br>
          <a:r>
            <a:rPr lang="en-CA" dirty="0" smtClean="0"/>
            <a:t>GC-wide search</a:t>
          </a:r>
          <a:endParaRPr lang="en-CA" dirty="0"/>
        </a:p>
      </dgm:t>
    </dgm:pt>
    <dgm:pt modelId="{5D5FFADF-4FF5-4FCD-A3C0-32BB5BE73309}" type="parTrans" cxnId="{D3BE756C-FFEC-48F5-8D88-30548B6E1F88}">
      <dgm:prSet/>
      <dgm:spPr/>
      <dgm:t>
        <a:bodyPr/>
        <a:lstStyle/>
        <a:p>
          <a:endParaRPr lang="en-CA"/>
        </a:p>
      </dgm:t>
    </dgm:pt>
    <dgm:pt modelId="{5146FABB-A20B-4728-81BB-B97AFF1F548E}" type="sibTrans" cxnId="{D3BE756C-FFEC-48F5-8D88-30548B6E1F88}">
      <dgm:prSet/>
      <dgm:spPr/>
      <dgm:t>
        <a:bodyPr/>
        <a:lstStyle/>
        <a:p>
          <a:endParaRPr lang="en-CA"/>
        </a:p>
      </dgm:t>
    </dgm:pt>
    <dgm:pt modelId="{FC1AF53B-E785-4566-8655-00E41711D1B4}">
      <dgm:prSet phldrT="[Text]"/>
      <dgm:spPr/>
      <dgm:t>
        <a:bodyPr/>
        <a:lstStyle/>
        <a:p>
          <a:r>
            <a:rPr lang="en-CA" i="1" dirty="0" smtClean="0"/>
            <a:t>Sept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Managed web solution</a:t>
          </a:r>
          <a:endParaRPr lang="en-CA" dirty="0"/>
        </a:p>
      </dgm:t>
    </dgm:pt>
    <dgm:pt modelId="{F6565F64-DF23-4043-9D75-4FBB76D5E95D}" type="parTrans" cxnId="{13B8EB6C-5B16-4B40-B2A1-1A4FD39A50D2}">
      <dgm:prSet/>
      <dgm:spPr/>
      <dgm:t>
        <a:bodyPr/>
        <a:lstStyle/>
        <a:p>
          <a:endParaRPr lang="en-CA"/>
        </a:p>
      </dgm:t>
    </dgm:pt>
    <dgm:pt modelId="{61C7DF71-5567-4309-8E97-92D2DF05AA47}" type="sibTrans" cxnId="{13B8EB6C-5B16-4B40-B2A1-1A4FD39A50D2}">
      <dgm:prSet/>
      <dgm:spPr/>
      <dgm:t>
        <a:bodyPr/>
        <a:lstStyle/>
        <a:p>
          <a:endParaRPr lang="en-CA"/>
        </a:p>
      </dgm:t>
    </dgm:pt>
    <dgm:pt modelId="{AC7EEC06-A9EF-46D1-9D28-E97E18A71E77}">
      <dgm:prSet phldrT="[Text]"/>
      <dgm:spPr/>
      <dgm:t>
        <a:bodyPr/>
        <a:lstStyle/>
        <a:p>
          <a:r>
            <a:rPr lang="en-CA" i="1" dirty="0" smtClean="0"/>
            <a:t>June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Canada.ca (1.2)</a:t>
          </a:r>
          <a:endParaRPr lang="en-CA" dirty="0"/>
        </a:p>
      </dgm:t>
    </dgm:pt>
    <dgm:pt modelId="{EC3CF1AE-8B2D-4BED-8A7E-0DEC06ADAA0E}" type="parTrans" cxnId="{97A75E1B-3113-42FF-A4C6-CAEF97B83C8E}">
      <dgm:prSet/>
      <dgm:spPr/>
      <dgm:t>
        <a:bodyPr/>
        <a:lstStyle/>
        <a:p>
          <a:endParaRPr lang="en-CA"/>
        </a:p>
      </dgm:t>
    </dgm:pt>
    <dgm:pt modelId="{1603576F-E744-45E1-B114-F5928C7E5F4B}" type="sibTrans" cxnId="{97A75E1B-3113-42FF-A4C6-CAEF97B83C8E}">
      <dgm:prSet/>
      <dgm:spPr/>
      <dgm:t>
        <a:bodyPr/>
        <a:lstStyle/>
        <a:p>
          <a:endParaRPr lang="en-CA"/>
        </a:p>
      </dgm:t>
    </dgm:pt>
    <dgm:pt modelId="{24F40DE7-B92F-4C77-8C49-5F03F748F04C}">
      <dgm:prSet phldrT="[Text]"/>
      <dgm:spPr/>
      <dgm:t>
        <a:bodyPr/>
        <a:lstStyle/>
        <a:p>
          <a:r>
            <a:rPr lang="en-CA" i="1" dirty="0" smtClean="0"/>
            <a:t>Dec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Migration phase 1</a:t>
          </a:r>
          <a:endParaRPr lang="en-CA" dirty="0"/>
        </a:p>
      </dgm:t>
    </dgm:pt>
    <dgm:pt modelId="{D920C0D7-8909-4063-8C7A-A2823A37AADE}" type="parTrans" cxnId="{D99E52B9-5B0E-44AF-AAA5-8D4D01B518D6}">
      <dgm:prSet/>
      <dgm:spPr/>
      <dgm:t>
        <a:bodyPr/>
        <a:lstStyle/>
        <a:p>
          <a:endParaRPr lang="en-CA"/>
        </a:p>
      </dgm:t>
    </dgm:pt>
    <dgm:pt modelId="{7A120838-0F62-4E94-871D-11B3C114ABA1}" type="sibTrans" cxnId="{D99E52B9-5B0E-44AF-AAA5-8D4D01B518D6}">
      <dgm:prSet/>
      <dgm:spPr/>
      <dgm:t>
        <a:bodyPr/>
        <a:lstStyle/>
        <a:p>
          <a:endParaRPr lang="en-CA"/>
        </a:p>
      </dgm:t>
    </dgm:pt>
    <dgm:pt modelId="{AE221CEA-1833-4EBD-A7A9-43EAF990D570}">
      <dgm:prSet phldrT="[Text]"/>
      <dgm:spPr/>
      <dgm:t>
        <a:bodyPr/>
        <a:lstStyle/>
        <a:p>
          <a:r>
            <a:rPr lang="en-CA" i="1" dirty="0" smtClean="0"/>
            <a:t>Dec 2015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Migration phase 2</a:t>
          </a:r>
          <a:endParaRPr lang="en-CA" dirty="0"/>
        </a:p>
      </dgm:t>
    </dgm:pt>
    <dgm:pt modelId="{A69DD83A-DF0C-4C54-A388-6BA4953EEFE6}" type="parTrans" cxnId="{12C6DC97-3E39-4D5C-ABA5-9D14B3403F2E}">
      <dgm:prSet/>
      <dgm:spPr/>
      <dgm:t>
        <a:bodyPr/>
        <a:lstStyle/>
        <a:p>
          <a:endParaRPr lang="en-CA"/>
        </a:p>
      </dgm:t>
    </dgm:pt>
    <dgm:pt modelId="{9F4A83FB-58FB-4152-A6D2-36F58FF6B0F7}" type="sibTrans" cxnId="{12C6DC97-3E39-4D5C-ABA5-9D14B3403F2E}">
      <dgm:prSet/>
      <dgm:spPr/>
      <dgm:t>
        <a:bodyPr/>
        <a:lstStyle/>
        <a:p>
          <a:endParaRPr lang="en-CA"/>
        </a:p>
      </dgm:t>
    </dgm:pt>
    <dgm:pt modelId="{199B79D5-FE91-4CD0-8A1E-6F617284346C}">
      <dgm:prSet phldrT="[Text]"/>
      <dgm:spPr/>
      <dgm:t>
        <a:bodyPr/>
        <a:lstStyle/>
        <a:p>
          <a:r>
            <a:rPr lang="en-CA" i="1" dirty="0" smtClean="0"/>
            <a:t>Dec 2016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Migration phase 3</a:t>
          </a:r>
          <a:endParaRPr lang="en-CA" dirty="0"/>
        </a:p>
      </dgm:t>
    </dgm:pt>
    <dgm:pt modelId="{DAA7CBE6-AD8C-4171-A579-B7B4421186FD}" type="parTrans" cxnId="{D3877C15-4354-49D4-8B10-1AB94801AD2C}">
      <dgm:prSet/>
      <dgm:spPr/>
      <dgm:t>
        <a:bodyPr/>
        <a:lstStyle/>
        <a:p>
          <a:endParaRPr lang="en-CA"/>
        </a:p>
      </dgm:t>
    </dgm:pt>
    <dgm:pt modelId="{8F410472-F3D1-43F5-9AB8-745A7D7C2FCA}" type="sibTrans" cxnId="{D3877C15-4354-49D4-8B10-1AB94801AD2C}">
      <dgm:prSet/>
      <dgm:spPr/>
      <dgm:t>
        <a:bodyPr/>
        <a:lstStyle/>
        <a:p>
          <a:endParaRPr lang="en-CA"/>
        </a:p>
      </dgm:t>
    </dgm:pt>
    <dgm:pt modelId="{2E31E19C-8D56-4810-8029-4730420A6EFF}">
      <dgm:prSet phldrT="[Text]"/>
      <dgm:spPr/>
      <dgm:t>
        <a:bodyPr/>
        <a:lstStyle/>
        <a:p>
          <a:r>
            <a:rPr lang="en-CA" i="1" dirty="0" smtClean="0"/>
            <a:t>Dec 2016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Project Completion</a:t>
          </a:r>
          <a:endParaRPr lang="en-CA" dirty="0"/>
        </a:p>
      </dgm:t>
    </dgm:pt>
    <dgm:pt modelId="{08D39C24-7094-4603-890D-E1F85429B40E}" type="parTrans" cxnId="{EC79FD3A-36DD-4955-AE6B-1C7A6D27574D}">
      <dgm:prSet/>
      <dgm:spPr/>
      <dgm:t>
        <a:bodyPr/>
        <a:lstStyle/>
        <a:p>
          <a:endParaRPr lang="en-CA"/>
        </a:p>
      </dgm:t>
    </dgm:pt>
    <dgm:pt modelId="{D080D46C-3C9D-4B8F-9A34-30D906A97A57}" type="sibTrans" cxnId="{EC79FD3A-36DD-4955-AE6B-1C7A6D27574D}">
      <dgm:prSet/>
      <dgm:spPr/>
      <dgm:t>
        <a:bodyPr/>
        <a:lstStyle/>
        <a:p>
          <a:endParaRPr lang="en-CA"/>
        </a:p>
      </dgm:t>
    </dgm:pt>
    <dgm:pt modelId="{9F0DAE41-84AA-4C97-8C84-1D40FE34D767}" type="pres">
      <dgm:prSet presAssocID="{D1C1829B-6AEA-4593-8D2B-A3E6E6C80422}" presName="Name0" presStyleCnt="0">
        <dgm:presLayoutVars>
          <dgm:dir/>
          <dgm:resizeHandles val="exact"/>
        </dgm:presLayoutVars>
      </dgm:prSet>
      <dgm:spPr/>
    </dgm:pt>
    <dgm:pt modelId="{39BCADD1-EBB0-46AD-984F-83E6CCD9B040}" type="pres">
      <dgm:prSet presAssocID="{D1C1829B-6AEA-4593-8D2B-A3E6E6C80422}" presName="arrow" presStyleLbl="bgShp" presStyleIdx="0" presStyleCnt="1"/>
      <dgm:spPr/>
    </dgm:pt>
    <dgm:pt modelId="{844117C4-548E-489D-843A-39C112C028BF}" type="pres">
      <dgm:prSet presAssocID="{D1C1829B-6AEA-4593-8D2B-A3E6E6C80422}" presName="points" presStyleCnt="0"/>
      <dgm:spPr/>
    </dgm:pt>
    <dgm:pt modelId="{97451D62-A8F6-4FFB-8E72-A1568D3111BD}" type="pres">
      <dgm:prSet presAssocID="{9BAE1AB4-69F3-4F4E-B69B-164B397AF2B1}" presName="compositeA" presStyleCnt="0"/>
      <dgm:spPr/>
    </dgm:pt>
    <dgm:pt modelId="{8D5BC531-3DFF-44B4-B5A3-94FFD6846BBA}" type="pres">
      <dgm:prSet presAssocID="{9BAE1AB4-69F3-4F4E-B69B-164B397AF2B1}" presName="textA" presStyleLbl="revTx" presStyleIdx="0" presStyleCnt="9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26B629D5-F880-48C6-B965-19EE38EE4625}" type="pres">
      <dgm:prSet presAssocID="{9BAE1AB4-69F3-4F4E-B69B-164B397AF2B1}" presName="circleA" presStyleLbl="node1" presStyleIdx="0" presStyleCnt="9"/>
      <dgm:spPr/>
    </dgm:pt>
    <dgm:pt modelId="{825E1759-B03E-4C3A-945E-8DB9CF752CBD}" type="pres">
      <dgm:prSet presAssocID="{9BAE1AB4-69F3-4F4E-B69B-164B397AF2B1}" presName="spaceA" presStyleCnt="0"/>
      <dgm:spPr/>
    </dgm:pt>
    <dgm:pt modelId="{113B95A5-F63B-4855-91E9-888A5C169AFE}" type="pres">
      <dgm:prSet presAssocID="{60D2BDCD-F32E-42D3-93BB-D8BDB4E2F1BF}" presName="space" presStyleCnt="0"/>
      <dgm:spPr/>
    </dgm:pt>
    <dgm:pt modelId="{7A548864-0461-47FC-BD49-1ABCDFA5ACAF}" type="pres">
      <dgm:prSet presAssocID="{1D02AC96-7054-457D-8970-9AF51A1AC3E7}" presName="compositeB" presStyleCnt="0"/>
      <dgm:spPr/>
    </dgm:pt>
    <dgm:pt modelId="{F4AF9DC1-BC93-4407-AFD9-E60E4D93B4E4}" type="pres">
      <dgm:prSet presAssocID="{1D02AC96-7054-457D-8970-9AF51A1AC3E7}" presName="textB" presStyleLbl="revTx" presStyleIdx="1" presStyleCnt="9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77FFFD54-A9B6-43CA-9DC1-F00EDEF3F17D}" type="pres">
      <dgm:prSet presAssocID="{1D02AC96-7054-457D-8970-9AF51A1AC3E7}" presName="circleB" presStyleLbl="node1" presStyleIdx="1" presStyleCnt="9"/>
      <dgm:spPr/>
    </dgm:pt>
    <dgm:pt modelId="{2CE18C07-4DF3-4F0B-B84C-8C1E2CC75050}" type="pres">
      <dgm:prSet presAssocID="{1D02AC96-7054-457D-8970-9AF51A1AC3E7}" presName="spaceB" presStyleCnt="0"/>
      <dgm:spPr/>
    </dgm:pt>
    <dgm:pt modelId="{EA15CF42-521E-4363-B8AF-507D7595C644}" type="pres">
      <dgm:prSet presAssocID="{D4A12716-8749-4BE4-A867-8C54F26B7B5F}" presName="space" presStyleCnt="0"/>
      <dgm:spPr/>
    </dgm:pt>
    <dgm:pt modelId="{2147C467-51E9-49FE-AEF8-8BB6F47CFC68}" type="pres">
      <dgm:prSet presAssocID="{AC7EEC06-A9EF-46D1-9D28-E97E18A71E77}" presName="compositeA" presStyleCnt="0"/>
      <dgm:spPr/>
    </dgm:pt>
    <dgm:pt modelId="{D104AFA7-177F-4E16-9454-C0DF91BEB79A}" type="pres">
      <dgm:prSet presAssocID="{AC7EEC06-A9EF-46D1-9D28-E97E18A71E77}" presName="textA" presStyleLbl="revTx" presStyleIdx="2" presStyleCnt="9">
        <dgm:presLayoutVars>
          <dgm:bulletEnabled val="1"/>
        </dgm:presLayoutVars>
      </dgm:prSet>
      <dgm:spPr/>
    </dgm:pt>
    <dgm:pt modelId="{5B436D0D-78B0-4E95-BE31-E7717C88BE97}" type="pres">
      <dgm:prSet presAssocID="{AC7EEC06-A9EF-46D1-9D28-E97E18A71E77}" presName="circleA" presStyleLbl="node1" presStyleIdx="2" presStyleCnt="9"/>
      <dgm:spPr/>
    </dgm:pt>
    <dgm:pt modelId="{4E6F361F-B262-4887-8462-417CB8647D33}" type="pres">
      <dgm:prSet presAssocID="{AC7EEC06-A9EF-46D1-9D28-E97E18A71E77}" presName="spaceA" presStyleCnt="0"/>
      <dgm:spPr/>
    </dgm:pt>
    <dgm:pt modelId="{8F6B3BEE-7295-4E30-AD05-4572B8E51807}" type="pres">
      <dgm:prSet presAssocID="{1603576F-E744-45E1-B114-F5928C7E5F4B}" presName="space" presStyleCnt="0"/>
      <dgm:spPr/>
    </dgm:pt>
    <dgm:pt modelId="{0F208019-EC86-4735-9D98-6527EFB397FA}" type="pres">
      <dgm:prSet presAssocID="{FC1AF53B-E785-4566-8655-00E41711D1B4}" presName="compositeB" presStyleCnt="0"/>
      <dgm:spPr/>
    </dgm:pt>
    <dgm:pt modelId="{3761CB0E-DB65-417F-B25C-ED154863AC28}" type="pres">
      <dgm:prSet presAssocID="{FC1AF53B-E785-4566-8655-00E41711D1B4}" presName="textB" presStyleLbl="revTx" presStyleIdx="3" presStyleCnt="9">
        <dgm:presLayoutVars>
          <dgm:bulletEnabled val="1"/>
        </dgm:presLayoutVars>
      </dgm:prSet>
      <dgm:spPr/>
    </dgm:pt>
    <dgm:pt modelId="{5B707A51-39D8-4FD8-9853-60F9409083F0}" type="pres">
      <dgm:prSet presAssocID="{FC1AF53B-E785-4566-8655-00E41711D1B4}" presName="circleB" presStyleLbl="node1" presStyleIdx="3" presStyleCnt="9"/>
      <dgm:spPr/>
    </dgm:pt>
    <dgm:pt modelId="{8FFD28C7-C9F1-4118-B7F7-5DEC60CBD4C3}" type="pres">
      <dgm:prSet presAssocID="{FC1AF53B-E785-4566-8655-00E41711D1B4}" presName="spaceB" presStyleCnt="0"/>
      <dgm:spPr/>
    </dgm:pt>
    <dgm:pt modelId="{06676018-70FD-4660-9806-DF3040231139}" type="pres">
      <dgm:prSet presAssocID="{61C7DF71-5567-4309-8E97-92D2DF05AA47}" presName="space" presStyleCnt="0"/>
      <dgm:spPr/>
    </dgm:pt>
    <dgm:pt modelId="{59A634D0-5549-4F23-A749-4647E9160970}" type="pres">
      <dgm:prSet presAssocID="{50AF36F9-AE8A-4347-844A-369009FB3B0A}" presName="compositeA" presStyleCnt="0"/>
      <dgm:spPr/>
    </dgm:pt>
    <dgm:pt modelId="{9132C587-75CD-4112-8BB2-92DFDC511B9D}" type="pres">
      <dgm:prSet presAssocID="{50AF36F9-AE8A-4347-844A-369009FB3B0A}" presName="textA" presStyleLbl="revTx" presStyleIdx="4" presStyleCnt="9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0939043E-A67A-4F45-8636-007E418A31A8}" type="pres">
      <dgm:prSet presAssocID="{50AF36F9-AE8A-4347-844A-369009FB3B0A}" presName="circleA" presStyleLbl="node1" presStyleIdx="4" presStyleCnt="9"/>
      <dgm:spPr/>
    </dgm:pt>
    <dgm:pt modelId="{15647790-E0E0-4E16-BD6B-94EBB6F20BF6}" type="pres">
      <dgm:prSet presAssocID="{50AF36F9-AE8A-4347-844A-369009FB3B0A}" presName="spaceA" presStyleCnt="0"/>
      <dgm:spPr/>
    </dgm:pt>
    <dgm:pt modelId="{08B35191-5EDB-4B07-878F-C4677EFB7DF6}" type="pres">
      <dgm:prSet presAssocID="{5146FABB-A20B-4728-81BB-B97AFF1F548E}" presName="space" presStyleCnt="0"/>
      <dgm:spPr/>
    </dgm:pt>
    <dgm:pt modelId="{60AC384B-5921-4B64-8EEC-FF83FCF587AF}" type="pres">
      <dgm:prSet presAssocID="{24F40DE7-B92F-4C77-8C49-5F03F748F04C}" presName="compositeB" presStyleCnt="0"/>
      <dgm:spPr/>
    </dgm:pt>
    <dgm:pt modelId="{8E18B42B-2E03-41E1-B748-AE7CF874C7B1}" type="pres">
      <dgm:prSet presAssocID="{24F40DE7-B92F-4C77-8C49-5F03F748F04C}" presName="textB" presStyleLbl="revTx" presStyleIdx="5" presStyleCnt="9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F44DF3C2-694F-47EA-AC44-877C3AFA122E}" type="pres">
      <dgm:prSet presAssocID="{24F40DE7-B92F-4C77-8C49-5F03F748F04C}" presName="circleB" presStyleLbl="node1" presStyleIdx="5" presStyleCnt="9"/>
      <dgm:spPr/>
    </dgm:pt>
    <dgm:pt modelId="{EC434BF5-F07A-4B4E-9573-D3FEF01B7395}" type="pres">
      <dgm:prSet presAssocID="{24F40DE7-B92F-4C77-8C49-5F03F748F04C}" presName="spaceB" presStyleCnt="0"/>
      <dgm:spPr/>
    </dgm:pt>
    <dgm:pt modelId="{F8E24EEE-8C9C-4738-9FD4-A2303AA2A4A2}" type="pres">
      <dgm:prSet presAssocID="{7A120838-0F62-4E94-871D-11B3C114ABA1}" presName="space" presStyleCnt="0"/>
      <dgm:spPr/>
    </dgm:pt>
    <dgm:pt modelId="{24452BCB-A677-4033-8CBA-9C38CD1C345D}" type="pres">
      <dgm:prSet presAssocID="{AE221CEA-1833-4EBD-A7A9-43EAF990D570}" presName="compositeA" presStyleCnt="0"/>
      <dgm:spPr/>
    </dgm:pt>
    <dgm:pt modelId="{15F7CCC5-F9E1-46EC-9EB0-CA8D3006421A}" type="pres">
      <dgm:prSet presAssocID="{AE221CEA-1833-4EBD-A7A9-43EAF990D570}" presName="textA" presStyleLbl="revTx" presStyleIdx="6" presStyleCnt="9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69194A66-1A2B-4296-AEB6-F9C549F59C91}" type="pres">
      <dgm:prSet presAssocID="{AE221CEA-1833-4EBD-A7A9-43EAF990D570}" presName="circleA" presStyleLbl="node1" presStyleIdx="6" presStyleCnt="9"/>
      <dgm:spPr/>
    </dgm:pt>
    <dgm:pt modelId="{CA833E47-B2AE-49CF-9B50-67EBBCDEEF17}" type="pres">
      <dgm:prSet presAssocID="{AE221CEA-1833-4EBD-A7A9-43EAF990D570}" presName="spaceA" presStyleCnt="0"/>
      <dgm:spPr/>
    </dgm:pt>
    <dgm:pt modelId="{44A5BC58-7D96-4F7D-9B21-0CAD7B7EE799}" type="pres">
      <dgm:prSet presAssocID="{9F4A83FB-58FB-4152-A6D2-36F58FF6B0F7}" presName="space" presStyleCnt="0"/>
      <dgm:spPr/>
    </dgm:pt>
    <dgm:pt modelId="{86A973AD-FD3D-43C0-8F71-2D5265D9D6F4}" type="pres">
      <dgm:prSet presAssocID="{199B79D5-FE91-4CD0-8A1E-6F617284346C}" presName="compositeB" presStyleCnt="0"/>
      <dgm:spPr/>
    </dgm:pt>
    <dgm:pt modelId="{A079D401-8290-484E-9590-5C558BF45A33}" type="pres">
      <dgm:prSet presAssocID="{199B79D5-FE91-4CD0-8A1E-6F617284346C}" presName="textB" presStyleLbl="revTx" presStyleIdx="7" presStyleCnt="9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7955AD21-F6BA-4D77-88AA-D1B624E6E55B}" type="pres">
      <dgm:prSet presAssocID="{199B79D5-FE91-4CD0-8A1E-6F617284346C}" presName="circleB" presStyleLbl="node1" presStyleIdx="7" presStyleCnt="9"/>
      <dgm:spPr/>
    </dgm:pt>
    <dgm:pt modelId="{D81C8CCD-A9ED-4FCA-AFBC-59808BB50C0B}" type="pres">
      <dgm:prSet presAssocID="{199B79D5-FE91-4CD0-8A1E-6F617284346C}" presName="spaceB" presStyleCnt="0"/>
      <dgm:spPr/>
    </dgm:pt>
    <dgm:pt modelId="{08DC5283-B6A7-4D8A-ADCD-665A5EC6247A}" type="pres">
      <dgm:prSet presAssocID="{8F410472-F3D1-43F5-9AB8-745A7D7C2FCA}" presName="space" presStyleCnt="0"/>
      <dgm:spPr/>
    </dgm:pt>
    <dgm:pt modelId="{470B1E78-25FD-4B2E-B277-0069F4C1F3F3}" type="pres">
      <dgm:prSet presAssocID="{2E31E19C-8D56-4810-8029-4730420A6EFF}" presName="compositeA" presStyleCnt="0"/>
      <dgm:spPr/>
    </dgm:pt>
    <dgm:pt modelId="{31BB2C9D-DBBE-4D82-B8D2-B64EE60B6464}" type="pres">
      <dgm:prSet presAssocID="{2E31E19C-8D56-4810-8029-4730420A6EFF}" presName="textA" presStyleLbl="revTx" presStyleIdx="8" presStyleCnt="9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7DB212C0-E711-4AF1-8E47-8C2397EE3914}" type="pres">
      <dgm:prSet presAssocID="{2E31E19C-8D56-4810-8029-4730420A6EFF}" presName="circleA" presStyleLbl="node1" presStyleIdx="8" presStyleCnt="9"/>
      <dgm:spPr/>
    </dgm:pt>
    <dgm:pt modelId="{089F299E-CD7C-40CF-89F7-46DD70761A44}" type="pres">
      <dgm:prSet presAssocID="{2E31E19C-8D56-4810-8029-4730420A6EFF}" presName="spaceA" presStyleCnt="0"/>
      <dgm:spPr/>
    </dgm:pt>
  </dgm:ptLst>
  <dgm:cxnLst>
    <dgm:cxn modelId="{1A738300-A2A4-4779-974A-8F5ABD07AF53}" type="presOf" srcId="{1D02AC96-7054-457D-8970-9AF51A1AC3E7}" destId="{F4AF9DC1-BC93-4407-AFD9-E60E4D93B4E4}" srcOrd="0" destOrd="0" presId="urn:microsoft.com/office/officeart/2005/8/layout/hProcess11"/>
    <dgm:cxn modelId="{D3BE756C-FFEC-48F5-8D88-30548B6E1F88}" srcId="{D1C1829B-6AEA-4593-8D2B-A3E6E6C80422}" destId="{50AF36F9-AE8A-4347-844A-369009FB3B0A}" srcOrd="4" destOrd="0" parTransId="{5D5FFADF-4FF5-4FCD-A3C0-32BB5BE73309}" sibTransId="{5146FABB-A20B-4728-81BB-B97AFF1F548E}"/>
    <dgm:cxn modelId="{995A79D9-4BCD-4023-9DCD-1CB7AACD9E45}" srcId="{D1C1829B-6AEA-4593-8D2B-A3E6E6C80422}" destId="{9BAE1AB4-69F3-4F4E-B69B-164B397AF2B1}" srcOrd="0" destOrd="0" parTransId="{F37F415F-3AB1-472A-A622-954D6FBE1BF5}" sibTransId="{60D2BDCD-F32E-42D3-93BB-D8BDB4E2F1BF}"/>
    <dgm:cxn modelId="{C4068AA0-4D1E-4137-8E3C-3C159820F217}" type="presOf" srcId="{AC7EEC06-A9EF-46D1-9D28-E97E18A71E77}" destId="{D104AFA7-177F-4E16-9454-C0DF91BEB79A}" srcOrd="0" destOrd="0" presId="urn:microsoft.com/office/officeart/2005/8/layout/hProcess11"/>
    <dgm:cxn modelId="{5C169943-2233-4033-80FF-73205A35B971}" type="presOf" srcId="{50AF36F9-AE8A-4347-844A-369009FB3B0A}" destId="{9132C587-75CD-4112-8BB2-92DFDC511B9D}" srcOrd="0" destOrd="0" presId="urn:microsoft.com/office/officeart/2005/8/layout/hProcess11"/>
    <dgm:cxn modelId="{82E585F4-711C-49C2-8FDE-6482559D61F3}" type="presOf" srcId="{FC1AF53B-E785-4566-8655-00E41711D1B4}" destId="{3761CB0E-DB65-417F-B25C-ED154863AC28}" srcOrd="0" destOrd="0" presId="urn:microsoft.com/office/officeart/2005/8/layout/hProcess11"/>
    <dgm:cxn modelId="{D3877C15-4354-49D4-8B10-1AB94801AD2C}" srcId="{D1C1829B-6AEA-4593-8D2B-A3E6E6C80422}" destId="{199B79D5-FE91-4CD0-8A1E-6F617284346C}" srcOrd="7" destOrd="0" parTransId="{DAA7CBE6-AD8C-4171-A579-B7B4421186FD}" sibTransId="{8F410472-F3D1-43F5-9AB8-745A7D7C2FCA}"/>
    <dgm:cxn modelId="{12C6DC97-3E39-4D5C-ABA5-9D14B3403F2E}" srcId="{D1C1829B-6AEA-4593-8D2B-A3E6E6C80422}" destId="{AE221CEA-1833-4EBD-A7A9-43EAF990D570}" srcOrd="6" destOrd="0" parTransId="{A69DD83A-DF0C-4C54-A388-6BA4953EEFE6}" sibTransId="{9F4A83FB-58FB-4152-A6D2-36F58FF6B0F7}"/>
    <dgm:cxn modelId="{97A75E1B-3113-42FF-A4C6-CAEF97B83C8E}" srcId="{D1C1829B-6AEA-4593-8D2B-A3E6E6C80422}" destId="{AC7EEC06-A9EF-46D1-9D28-E97E18A71E77}" srcOrd="2" destOrd="0" parTransId="{EC3CF1AE-8B2D-4BED-8A7E-0DEC06ADAA0E}" sibTransId="{1603576F-E744-45E1-B114-F5928C7E5F4B}"/>
    <dgm:cxn modelId="{BA505F54-0F12-4608-B5A4-2997F1F65130}" type="presOf" srcId="{2E31E19C-8D56-4810-8029-4730420A6EFF}" destId="{31BB2C9D-DBBE-4D82-B8D2-B64EE60B6464}" srcOrd="0" destOrd="0" presId="urn:microsoft.com/office/officeart/2005/8/layout/hProcess11"/>
    <dgm:cxn modelId="{431579EC-EE0F-4A25-9274-5C483B379595}" type="presOf" srcId="{D1C1829B-6AEA-4593-8D2B-A3E6E6C80422}" destId="{9F0DAE41-84AA-4C97-8C84-1D40FE34D767}" srcOrd="0" destOrd="0" presId="urn:microsoft.com/office/officeart/2005/8/layout/hProcess11"/>
    <dgm:cxn modelId="{13B8EB6C-5B16-4B40-B2A1-1A4FD39A50D2}" srcId="{D1C1829B-6AEA-4593-8D2B-A3E6E6C80422}" destId="{FC1AF53B-E785-4566-8655-00E41711D1B4}" srcOrd="3" destOrd="0" parTransId="{F6565F64-DF23-4043-9D75-4FBB76D5E95D}" sibTransId="{61C7DF71-5567-4309-8E97-92D2DF05AA47}"/>
    <dgm:cxn modelId="{C283253A-B167-46EB-9AF8-BB5A6E38B7EC}" type="presOf" srcId="{9BAE1AB4-69F3-4F4E-B69B-164B397AF2B1}" destId="{8D5BC531-3DFF-44B4-B5A3-94FFD6846BBA}" srcOrd="0" destOrd="0" presId="urn:microsoft.com/office/officeart/2005/8/layout/hProcess11"/>
    <dgm:cxn modelId="{9E07A5FF-9360-4A55-BD35-7F1B8BB0E700}" type="presOf" srcId="{199B79D5-FE91-4CD0-8A1E-6F617284346C}" destId="{A079D401-8290-484E-9590-5C558BF45A33}" srcOrd="0" destOrd="0" presId="urn:microsoft.com/office/officeart/2005/8/layout/hProcess11"/>
    <dgm:cxn modelId="{85A19EAA-B7C1-4BB2-8E2C-C6970806B337}" srcId="{D1C1829B-6AEA-4593-8D2B-A3E6E6C80422}" destId="{1D02AC96-7054-457D-8970-9AF51A1AC3E7}" srcOrd="1" destOrd="0" parTransId="{68D5CAE8-8467-4EEF-9F09-DE24E92BB289}" sibTransId="{D4A12716-8749-4BE4-A867-8C54F26B7B5F}"/>
    <dgm:cxn modelId="{A08B58BF-B841-42FE-A80D-EF0610AEC474}" type="presOf" srcId="{24F40DE7-B92F-4C77-8C49-5F03F748F04C}" destId="{8E18B42B-2E03-41E1-B748-AE7CF874C7B1}" srcOrd="0" destOrd="0" presId="urn:microsoft.com/office/officeart/2005/8/layout/hProcess11"/>
    <dgm:cxn modelId="{EC79FD3A-36DD-4955-AE6B-1C7A6D27574D}" srcId="{D1C1829B-6AEA-4593-8D2B-A3E6E6C80422}" destId="{2E31E19C-8D56-4810-8029-4730420A6EFF}" srcOrd="8" destOrd="0" parTransId="{08D39C24-7094-4603-890D-E1F85429B40E}" sibTransId="{D080D46C-3C9D-4B8F-9A34-30D906A97A57}"/>
    <dgm:cxn modelId="{BF76BB9C-E847-4E4F-8925-A2A8923558FC}" type="presOf" srcId="{AE221CEA-1833-4EBD-A7A9-43EAF990D570}" destId="{15F7CCC5-F9E1-46EC-9EB0-CA8D3006421A}" srcOrd="0" destOrd="0" presId="urn:microsoft.com/office/officeart/2005/8/layout/hProcess11"/>
    <dgm:cxn modelId="{D99E52B9-5B0E-44AF-AAA5-8D4D01B518D6}" srcId="{D1C1829B-6AEA-4593-8D2B-A3E6E6C80422}" destId="{24F40DE7-B92F-4C77-8C49-5F03F748F04C}" srcOrd="5" destOrd="0" parTransId="{D920C0D7-8909-4063-8C7A-A2823A37AADE}" sibTransId="{7A120838-0F62-4E94-871D-11B3C114ABA1}"/>
    <dgm:cxn modelId="{BBA93449-9E05-419F-A314-1F77A2332AA4}" type="presParOf" srcId="{9F0DAE41-84AA-4C97-8C84-1D40FE34D767}" destId="{39BCADD1-EBB0-46AD-984F-83E6CCD9B040}" srcOrd="0" destOrd="0" presId="urn:microsoft.com/office/officeart/2005/8/layout/hProcess11"/>
    <dgm:cxn modelId="{BC03D240-1A90-4C04-A6CD-9C90B6C84A5A}" type="presParOf" srcId="{9F0DAE41-84AA-4C97-8C84-1D40FE34D767}" destId="{844117C4-548E-489D-843A-39C112C028BF}" srcOrd="1" destOrd="0" presId="urn:microsoft.com/office/officeart/2005/8/layout/hProcess11"/>
    <dgm:cxn modelId="{74602453-A639-4606-8343-588CAA918B46}" type="presParOf" srcId="{844117C4-548E-489D-843A-39C112C028BF}" destId="{97451D62-A8F6-4FFB-8E72-A1568D3111BD}" srcOrd="0" destOrd="0" presId="urn:microsoft.com/office/officeart/2005/8/layout/hProcess11"/>
    <dgm:cxn modelId="{B8036019-A278-4C96-AD19-C487253935B7}" type="presParOf" srcId="{97451D62-A8F6-4FFB-8E72-A1568D3111BD}" destId="{8D5BC531-3DFF-44B4-B5A3-94FFD6846BBA}" srcOrd="0" destOrd="0" presId="urn:microsoft.com/office/officeart/2005/8/layout/hProcess11"/>
    <dgm:cxn modelId="{9CA28843-4190-4289-A54D-E5B29961AEB5}" type="presParOf" srcId="{97451D62-A8F6-4FFB-8E72-A1568D3111BD}" destId="{26B629D5-F880-48C6-B965-19EE38EE4625}" srcOrd="1" destOrd="0" presId="urn:microsoft.com/office/officeart/2005/8/layout/hProcess11"/>
    <dgm:cxn modelId="{17EAA5E4-9EF9-481F-8AC3-1C1419837849}" type="presParOf" srcId="{97451D62-A8F6-4FFB-8E72-A1568D3111BD}" destId="{825E1759-B03E-4C3A-945E-8DB9CF752CBD}" srcOrd="2" destOrd="0" presId="urn:microsoft.com/office/officeart/2005/8/layout/hProcess11"/>
    <dgm:cxn modelId="{2C86FCE1-493F-435F-93BF-9CB6408A9924}" type="presParOf" srcId="{844117C4-548E-489D-843A-39C112C028BF}" destId="{113B95A5-F63B-4855-91E9-888A5C169AFE}" srcOrd="1" destOrd="0" presId="urn:microsoft.com/office/officeart/2005/8/layout/hProcess11"/>
    <dgm:cxn modelId="{488C452C-F7ED-4E0E-B539-0144691AD6FB}" type="presParOf" srcId="{844117C4-548E-489D-843A-39C112C028BF}" destId="{7A548864-0461-47FC-BD49-1ABCDFA5ACAF}" srcOrd="2" destOrd="0" presId="urn:microsoft.com/office/officeart/2005/8/layout/hProcess11"/>
    <dgm:cxn modelId="{4AF3D5FB-8BF0-4085-AFAE-F64A19410318}" type="presParOf" srcId="{7A548864-0461-47FC-BD49-1ABCDFA5ACAF}" destId="{F4AF9DC1-BC93-4407-AFD9-E60E4D93B4E4}" srcOrd="0" destOrd="0" presId="urn:microsoft.com/office/officeart/2005/8/layout/hProcess11"/>
    <dgm:cxn modelId="{9BDD3072-CC5E-4501-AB08-AE6BAEA37674}" type="presParOf" srcId="{7A548864-0461-47FC-BD49-1ABCDFA5ACAF}" destId="{77FFFD54-A9B6-43CA-9DC1-F00EDEF3F17D}" srcOrd="1" destOrd="0" presId="urn:microsoft.com/office/officeart/2005/8/layout/hProcess11"/>
    <dgm:cxn modelId="{7B9BB174-73DC-440B-A0C3-26C5CD1D922C}" type="presParOf" srcId="{7A548864-0461-47FC-BD49-1ABCDFA5ACAF}" destId="{2CE18C07-4DF3-4F0B-B84C-8C1E2CC75050}" srcOrd="2" destOrd="0" presId="urn:microsoft.com/office/officeart/2005/8/layout/hProcess11"/>
    <dgm:cxn modelId="{38C9FDD8-9DB8-41E5-90E6-0EFB80A00CFB}" type="presParOf" srcId="{844117C4-548E-489D-843A-39C112C028BF}" destId="{EA15CF42-521E-4363-B8AF-507D7595C644}" srcOrd="3" destOrd="0" presId="urn:microsoft.com/office/officeart/2005/8/layout/hProcess11"/>
    <dgm:cxn modelId="{2D6F535C-B344-4F8F-9D6B-DF215F7A8CD5}" type="presParOf" srcId="{844117C4-548E-489D-843A-39C112C028BF}" destId="{2147C467-51E9-49FE-AEF8-8BB6F47CFC68}" srcOrd="4" destOrd="0" presId="urn:microsoft.com/office/officeart/2005/8/layout/hProcess11"/>
    <dgm:cxn modelId="{8A548D3D-A210-44D8-847E-5E39F3B3D0AB}" type="presParOf" srcId="{2147C467-51E9-49FE-AEF8-8BB6F47CFC68}" destId="{D104AFA7-177F-4E16-9454-C0DF91BEB79A}" srcOrd="0" destOrd="0" presId="urn:microsoft.com/office/officeart/2005/8/layout/hProcess11"/>
    <dgm:cxn modelId="{BA9DBFDA-0DF3-49E4-B05C-E30C848562C7}" type="presParOf" srcId="{2147C467-51E9-49FE-AEF8-8BB6F47CFC68}" destId="{5B436D0D-78B0-4E95-BE31-E7717C88BE97}" srcOrd="1" destOrd="0" presId="urn:microsoft.com/office/officeart/2005/8/layout/hProcess11"/>
    <dgm:cxn modelId="{7F9FAB7A-E786-47A7-B86C-F8B8738D187E}" type="presParOf" srcId="{2147C467-51E9-49FE-AEF8-8BB6F47CFC68}" destId="{4E6F361F-B262-4887-8462-417CB8647D33}" srcOrd="2" destOrd="0" presId="urn:microsoft.com/office/officeart/2005/8/layout/hProcess11"/>
    <dgm:cxn modelId="{BF71A4DB-C23D-408A-BD12-1E83CEA18402}" type="presParOf" srcId="{844117C4-548E-489D-843A-39C112C028BF}" destId="{8F6B3BEE-7295-4E30-AD05-4572B8E51807}" srcOrd="5" destOrd="0" presId="urn:microsoft.com/office/officeart/2005/8/layout/hProcess11"/>
    <dgm:cxn modelId="{2554D088-C862-46BC-A4C6-1626133875CB}" type="presParOf" srcId="{844117C4-548E-489D-843A-39C112C028BF}" destId="{0F208019-EC86-4735-9D98-6527EFB397FA}" srcOrd="6" destOrd="0" presId="urn:microsoft.com/office/officeart/2005/8/layout/hProcess11"/>
    <dgm:cxn modelId="{141F2F25-6A22-48CA-8265-626F7D7C1459}" type="presParOf" srcId="{0F208019-EC86-4735-9D98-6527EFB397FA}" destId="{3761CB0E-DB65-417F-B25C-ED154863AC28}" srcOrd="0" destOrd="0" presId="urn:microsoft.com/office/officeart/2005/8/layout/hProcess11"/>
    <dgm:cxn modelId="{8D958ED1-3D51-4D0D-A9E4-05AE547A36DD}" type="presParOf" srcId="{0F208019-EC86-4735-9D98-6527EFB397FA}" destId="{5B707A51-39D8-4FD8-9853-60F9409083F0}" srcOrd="1" destOrd="0" presId="urn:microsoft.com/office/officeart/2005/8/layout/hProcess11"/>
    <dgm:cxn modelId="{DE696D03-D40B-4CF0-B726-82D2553B122C}" type="presParOf" srcId="{0F208019-EC86-4735-9D98-6527EFB397FA}" destId="{8FFD28C7-C9F1-4118-B7F7-5DEC60CBD4C3}" srcOrd="2" destOrd="0" presId="urn:microsoft.com/office/officeart/2005/8/layout/hProcess11"/>
    <dgm:cxn modelId="{7C06E10F-2843-48C9-B1DF-3A2BF91D68F2}" type="presParOf" srcId="{844117C4-548E-489D-843A-39C112C028BF}" destId="{06676018-70FD-4660-9806-DF3040231139}" srcOrd="7" destOrd="0" presId="urn:microsoft.com/office/officeart/2005/8/layout/hProcess11"/>
    <dgm:cxn modelId="{2805E8B0-6EDC-4649-9040-D8EBC89B9CC9}" type="presParOf" srcId="{844117C4-548E-489D-843A-39C112C028BF}" destId="{59A634D0-5549-4F23-A749-4647E9160970}" srcOrd="8" destOrd="0" presId="urn:microsoft.com/office/officeart/2005/8/layout/hProcess11"/>
    <dgm:cxn modelId="{F65207DD-7A3D-41FA-AB13-12C2F4DEEA1A}" type="presParOf" srcId="{59A634D0-5549-4F23-A749-4647E9160970}" destId="{9132C587-75CD-4112-8BB2-92DFDC511B9D}" srcOrd="0" destOrd="0" presId="urn:microsoft.com/office/officeart/2005/8/layout/hProcess11"/>
    <dgm:cxn modelId="{D58118B6-79F4-4D28-8C32-BCEACDF3D3AA}" type="presParOf" srcId="{59A634D0-5549-4F23-A749-4647E9160970}" destId="{0939043E-A67A-4F45-8636-007E418A31A8}" srcOrd="1" destOrd="0" presId="urn:microsoft.com/office/officeart/2005/8/layout/hProcess11"/>
    <dgm:cxn modelId="{F1787CEA-12D9-4D8F-85FC-8F611D4B6151}" type="presParOf" srcId="{59A634D0-5549-4F23-A749-4647E9160970}" destId="{15647790-E0E0-4E16-BD6B-94EBB6F20BF6}" srcOrd="2" destOrd="0" presId="urn:microsoft.com/office/officeart/2005/8/layout/hProcess11"/>
    <dgm:cxn modelId="{4AC0925E-BB1D-4292-BDD9-37CAFEC05A9E}" type="presParOf" srcId="{844117C4-548E-489D-843A-39C112C028BF}" destId="{08B35191-5EDB-4B07-878F-C4677EFB7DF6}" srcOrd="9" destOrd="0" presId="urn:microsoft.com/office/officeart/2005/8/layout/hProcess11"/>
    <dgm:cxn modelId="{3B40508A-7AEB-4712-9C3C-166567588DC9}" type="presParOf" srcId="{844117C4-548E-489D-843A-39C112C028BF}" destId="{60AC384B-5921-4B64-8EEC-FF83FCF587AF}" srcOrd="10" destOrd="0" presId="urn:microsoft.com/office/officeart/2005/8/layout/hProcess11"/>
    <dgm:cxn modelId="{C23C712C-A73B-4C5F-8F93-B228B1E69F8A}" type="presParOf" srcId="{60AC384B-5921-4B64-8EEC-FF83FCF587AF}" destId="{8E18B42B-2E03-41E1-B748-AE7CF874C7B1}" srcOrd="0" destOrd="0" presId="urn:microsoft.com/office/officeart/2005/8/layout/hProcess11"/>
    <dgm:cxn modelId="{683C7683-F983-4EE7-95DB-529EF6A3250C}" type="presParOf" srcId="{60AC384B-5921-4B64-8EEC-FF83FCF587AF}" destId="{F44DF3C2-694F-47EA-AC44-877C3AFA122E}" srcOrd="1" destOrd="0" presId="urn:microsoft.com/office/officeart/2005/8/layout/hProcess11"/>
    <dgm:cxn modelId="{ECDEF18F-0C5C-4623-8D1F-09711974B7A5}" type="presParOf" srcId="{60AC384B-5921-4B64-8EEC-FF83FCF587AF}" destId="{EC434BF5-F07A-4B4E-9573-D3FEF01B7395}" srcOrd="2" destOrd="0" presId="urn:microsoft.com/office/officeart/2005/8/layout/hProcess11"/>
    <dgm:cxn modelId="{D70E333B-002C-48A5-97A6-AEF6B0967BE5}" type="presParOf" srcId="{844117C4-548E-489D-843A-39C112C028BF}" destId="{F8E24EEE-8C9C-4738-9FD4-A2303AA2A4A2}" srcOrd="11" destOrd="0" presId="urn:microsoft.com/office/officeart/2005/8/layout/hProcess11"/>
    <dgm:cxn modelId="{861BE91A-EAD3-4EA5-9841-733B6704B701}" type="presParOf" srcId="{844117C4-548E-489D-843A-39C112C028BF}" destId="{24452BCB-A677-4033-8CBA-9C38CD1C345D}" srcOrd="12" destOrd="0" presId="urn:microsoft.com/office/officeart/2005/8/layout/hProcess11"/>
    <dgm:cxn modelId="{80EFDEF4-314C-47AF-B4DF-AF5823EE9C2D}" type="presParOf" srcId="{24452BCB-A677-4033-8CBA-9C38CD1C345D}" destId="{15F7CCC5-F9E1-46EC-9EB0-CA8D3006421A}" srcOrd="0" destOrd="0" presId="urn:microsoft.com/office/officeart/2005/8/layout/hProcess11"/>
    <dgm:cxn modelId="{17F20BF6-C6FB-4044-B83F-E86524A0EA83}" type="presParOf" srcId="{24452BCB-A677-4033-8CBA-9C38CD1C345D}" destId="{69194A66-1A2B-4296-AEB6-F9C549F59C91}" srcOrd="1" destOrd="0" presId="urn:microsoft.com/office/officeart/2005/8/layout/hProcess11"/>
    <dgm:cxn modelId="{CDC25735-406E-453D-B309-CEF472CAEBCD}" type="presParOf" srcId="{24452BCB-A677-4033-8CBA-9C38CD1C345D}" destId="{CA833E47-B2AE-49CF-9B50-67EBBCDEEF17}" srcOrd="2" destOrd="0" presId="urn:microsoft.com/office/officeart/2005/8/layout/hProcess11"/>
    <dgm:cxn modelId="{CF30933D-34BB-4029-82AA-E75FDE5C17DC}" type="presParOf" srcId="{844117C4-548E-489D-843A-39C112C028BF}" destId="{44A5BC58-7D96-4F7D-9B21-0CAD7B7EE799}" srcOrd="13" destOrd="0" presId="urn:microsoft.com/office/officeart/2005/8/layout/hProcess11"/>
    <dgm:cxn modelId="{99EFC4FA-EF62-415D-9755-532CF1D6CE74}" type="presParOf" srcId="{844117C4-548E-489D-843A-39C112C028BF}" destId="{86A973AD-FD3D-43C0-8F71-2D5265D9D6F4}" srcOrd="14" destOrd="0" presId="urn:microsoft.com/office/officeart/2005/8/layout/hProcess11"/>
    <dgm:cxn modelId="{2F28AC05-936F-4B22-A33B-A7B1ABCB8310}" type="presParOf" srcId="{86A973AD-FD3D-43C0-8F71-2D5265D9D6F4}" destId="{A079D401-8290-484E-9590-5C558BF45A33}" srcOrd="0" destOrd="0" presId="urn:microsoft.com/office/officeart/2005/8/layout/hProcess11"/>
    <dgm:cxn modelId="{FD6A3B98-1578-4BD3-A5A4-B980A003E13E}" type="presParOf" srcId="{86A973AD-FD3D-43C0-8F71-2D5265D9D6F4}" destId="{7955AD21-F6BA-4D77-88AA-D1B624E6E55B}" srcOrd="1" destOrd="0" presId="urn:microsoft.com/office/officeart/2005/8/layout/hProcess11"/>
    <dgm:cxn modelId="{EE9E0E0B-BB5C-410F-817E-46F7B1E6C4D1}" type="presParOf" srcId="{86A973AD-FD3D-43C0-8F71-2D5265D9D6F4}" destId="{D81C8CCD-A9ED-4FCA-AFBC-59808BB50C0B}" srcOrd="2" destOrd="0" presId="urn:microsoft.com/office/officeart/2005/8/layout/hProcess11"/>
    <dgm:cxn modelId="{A436CAA5-6C5D-4F8D-8238-1060EB0C5A35}" type="presParOf" srcId="{844117C4-548E-489D-843A-39C112C028BF}" destId="{08DC5283-B6A7-4D8A-ADCD-665A5EC6247A}" srcOrd="15" destOrd="0" presId="urn:microsoft.com/office/officeart/2005/8/layout/hProcess11"/>
    <dgm:cxn modelId="{CB2DFD56-5068-4EE9-8349-FACEAAFB73F6}" type="presParOf" srcId="{844117C4-548E-489D-843A-39C112C028BF}" destId="{470B1E78-25FD-4B2E-B277-0069F4C1F3F3}" srcOrd="16" destOrd="0" presId="urn:microsoft.com/office/officeart/2005/8/layout/hProcess11"/>
    <dgm:cxn modelId="{BE256DEA-27ED-41CF-AB13-99C4B35B0B34}" type="presParOf" srcId="{470B1E78-25FD-4B2E-B277-0069F4C1F3F3}" destId="{31BB2C9D-DBBE-4D82-B8D2-B64EE60B6464}" srcOrd="0" destOrd="0" presId="urn:microsoft.com/office/officeart/2005/8/layout/hProcess11"/>
    <dgm:cxn modelId="{A9BAA918-6F7D-44FA-84E0-16179B43F148}" type="presParOf" srcId="{470B1E78-25FD-4B2E-B277-0069F4C1F3F3}" destId="{7DB212C0-E711-4AF1-8E47-8C2397EE3914}" srcOrd="1" destOrd="0" presId="urn:microsoft.com/office/officeart/2005/8/layout/hProcess11"/>
    <dgm:cxn modelId="{2CE5CD45-17BB-466E-A42E-CA303CAE4BE0}" type="presParOf" srcId="{470B1E78-25FD-4B2E-B277-0069F4C1F3F3}" destId="{089F299E-CD7C-40CF-89F7-46DD70761A44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1AAF4D-304E-443D-96B1-46B65E409360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5EC827D4-29D4-4FBA-9918-0ADC65CC2DD7}">
      <dgm:prSet phldrT="[Text]"/>
      <dgm:spPr/>
      <dgm:t>
        <a:bodyPr/>
        <a:lstStyle/>
        <a:p>
          <a:r>
            <a:rPr lang="en-CA" i="1" dirty="0" smtClean="0"/>
            <a:t>May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TC WRAP approved</a:t>
          </a:r>
          <a:endParaRPr lang="en-CA" dirty="0"/>
        </a:p>
      </dgm:t>
    </dgm:pt>
    <dgm:pt modelId="{1CB75002-B50F-49E2-B880-8819A3EFF82D}" type="parTrans" cxnId="{CAF581E9-C0A9-4603-A100-65EEE94E4107}">
      <dgm:prSet/>
      <dgm:spPr/>
      <dgm:t>
        <a:bodyPr/>
        <a:lstStyle/>
        <a:p>
          <a:endParaRPr lang="en-CA"/>
        </a:p>
      </dgm:t>
    </dgm:pt>
    <dgm:pt modelId="{FAA58A3C-ED1F-482A-B1C6-A6473500052D}" type="sibTrans" cxnId="{CAF581E9-C0A9-4603-A100-65EEE94E4107}">
      <dgm:prSet/>
      <dgm:spPr/>
      <dgm:t>
        <a:bodyPr/>
        <a:lstStyle/>
        <a:p>
          <a:endParaRPr lang="en-CA"/>
        </a:p>
      </dgm:t>
    </dgm:pt>
    <dgm:pt modelId="{C07F473D-D0C9-4281-B84A-A265D6240CDC}">
      <dgm:prSet phldrT="[Text]"/>
      <dgm:spPr/>
      <dgm:t>
        <a:bodyPr/>
        <a:lstStyle/>
        <a:p>
          <a:r>
            <a:rPr lang="en-CA" i="1" dirty="0" smtClean="0"/>
            <a:t>Summer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TC migration date determined</a:t>
          </a:r>
          <a:endParaRPr lang="en-CA" dirty="0"/>
        </a:p>
      </dgm:t>
    </dgm:pt>
    <dgm:pt modelId="{F2877CC9-A1F9-4193-B393-A4808825C0CB}" type="parTrans" cxnId="{4C9865B9-880C-4634-8467-B70D713A367E}">
      <dgm:prSet/>
      <dgm:spPr/>
      <dgm:t>
        <a:bodyPr/>
        <a:lstStyle/>
        <a:p>
          <a:endParaRPr lang="en-CA"/>
        </a:p>
      </dgm:t>
    </dgm:pt>
    <dgm:pt modelId="{35332654-9B92-4DFF-B38E-D3532E389480}" type="sibTrans" cxnId="{4C9865B9-880C-4634-8467-B70D713A367E}">
      <dgm:prSet/>
      <dgm:spPr/>
      <dgm:t>
        <a:bodyPr/>
        <a:lstStyle/>
        <a:p>
          <a:endParaRPr lang="en-CA"/>
        </a:p>
      </dgm:t>
    </dgm:pt>
    <dgm:pt modelId="{F3DC3EEB-A4DE-47FD-8599-59EE43BA6213}">
      <dgm:prSet phldrT="[Text]"/>
      <dgm:spPr/>
      <dgm:t>
        <a:bodyPr/>
        <a:lstStyle/>
        <a:p>
          <a:r>
            <a:rPr lang="en-CA" i="1" dirty="0" smtClean="0"/>
            <a:t>Fall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TC migration plan developed</a:t>
          </a:r>
          <a:endParaRPr lang="en-CA" dirty="0"/>
        </a:p>
      </dgm:t>
    </dgm:pt>
    <dgm:pt modelId="{AE43C9AA-207D-48AA-86B7-39BF933C4BFC}" type="parTrans" cxnId="{F57C8117-8DB2-4335-9CF7-8B61A6401036}">
      <dgm:prSet/>
      <dgm:spPr/>
      <dgm:t>
        <a:bodyPr/>
        <a:lstStyle/>
        <a:p>
          <a:endParaRPr lang="en-CA"/>
        </a:p>
      </dgm:t>
    </dgm:pt>
    <dgm:pt modelId="{4EDE3202-B02B-4E30-A727-B4D5B0E022E8}" type="sibTrans" cxnId="{F57C8117-8DB2-4335-9CF7-8B61A6401036}">
      <dgm:prSet/>
      <dgm:spPr/>
      <dgm:t>
        <a:bodyPr/>
        <a:lstStyle/>
        <a:p>
          <a:endParaRPr lang="en-CA"/>
        </a:p>
      </dgm:t>
    </dgm:pt>
    <dgm:pt modelId="{0A790677-1E57-4C88-984D-9DEA74E0DC15}">
      <dgm:prSet phldrT="[Text]"/>
      <dgm:spPr/>
      <dgm:t>
        <a:bodyPr/>
        <a:lstStyle/>
        <a:p>
          <a:r>
            <a:rPr lang="en-CA" i="1" dirty="0" smtClean="0"/>
            <a:t>Fall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TC migration begins</a:t>
          </a:r>
          <a:endParaRPr lang="en-CA" dirty="0"/>
        </a:p>
      </dgm:t>
    </dgm:pt>
    <dgm:pt modelId="{A4A7ADA8-76C6-4FA8-9CE7-A5FA89617F6A}" type="parTrans" cxnId="{354535C1-3744-41A9-9C26-9EFA9CFA6690}">
      <dgm:prSet/>
      <dgm:spPr/>
      <dgm:t>
        <a:bodyPr/>
        <a:lstStyle/>
        <a:p>
          <a:endParaRPr lang="en-CA"/>
        </a:p>
      </dgm:t>
    </dgm:pt>
    <dgm:pt modelId="{FA534866-B11D-43AD-98F4-75644AAD4F84}" type="sibTrans" cxnId="{354535C1-3744-41A9-9C26-9EFA9CFA6690}">
      <dgm:prSet/>
      <dgm:spPr/>
      <dgm:t>
        <a:bodyPr/>
        <a:lstStyle/>
        <a:p>
          <a:endParaRPr lang="en-CA"/>
        </a:p>
      </dgm:t>
    </dgm:pt>
    <dgm:pt modelId="{EAC88723-8293-40A0-B51A-B3E78AE4934D}">
      <dgm:prSet phldrT="[Text]"/>
      <dgm:spPr/>
      <dgm:t>
        <a:bodyPr/>
        <a:lstStyle/>
        <a:p>
          <a:r>
            <a:rPr lang="en-CA" i="1" dirty="0" smtClean="0"/>
            <a:t>TBD 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TC migration ends</a:t>
          </a:r>
          <a:endParaRPr lang="en-CA" dirty="0"/>
        </a:p>
      </dgm:t>
    </dgm:pt>
    <dgm:pt modelId="{962F40CD-83E8-4EA5-AE20-5BFC04891671}" type="parTrans" cxnId="{0EEB7D8C-85B0-465A-BA11-F3560CACC741}">
      <dgm:prSet/>
      <dgm:spPr/>
      <dgm:t>
        <a:bodyPr/>
        <a:lstStyle/>
        <a:p>
          <a:endParaRPr lang="en-CA"/>
        </a:p>
      </dgm:t>
    </dgm:pt>
    <dgm:pt modelId="{7674496C-7D6D-4BE3-9C66-BE8CAC7B488A}" type="sibTrans" cxnId="{0EEB7D8C-85B0-465A-BA11-F3560CACC741}">
      <dgm:prSet/>
      <dgm:spPr/>
      <dgm:t>
        <a:bodyPr/>
        <a:lstStyle/>
        <a:p>
          <a:endParaRPr lang="en-CA"/>
        </a:p>
      </dgm:t>
    </dgm:pt>
    <dgm:pt modelId="{2B765BCD-E64B-4DD2-A823-BB42B3D49E9D}">
      <dgm:prSet phldrT="[Text]"/>
      <dgm:spPr/>
      <dgm:t>
        <a:bodyPr/>
        <a:lstStyle/>
        <a:p>
          <a:r>
            <a:rPr lang="en-CA" i="1" dirty="0" smtClean="0"/>
            <a:t>TBD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TC </a:t>
          </a:r>
          <a:r>
            <a:rPr lang="en-CA" dirty="0" err="1" smtClean="0"/>
            <a:t>dept</a:t>
          </a:r>
          <a:r>
            <a:rPr lang="en-CA" dirty="0" smtClean="0"/>
            <a:t> website decommissioned</a:t>
          </a:r>
          <a:endParaRPr lang="en-CA" dirty="0"/>
        </a:p>
      </dgm:t>
    </dgm:pt>
    <dgm:pt modelId="{C8966A5D-76B5-4523-91FD-7345215A1C42}" type="parTrans" cxnId="{7545D492-7DD9-4DE2-9F7F-A4DEF3973948}">
      <dgm:prSet/>
      <dgm:spPr/>
      <dgm:t>
        <a:bodyPr/>
        <a:lstStyle/>
        <a:p>
          <a:endParaRPr lang="en-CA"/>
        </a:p>
      </dgm:t>
    </dgm:pt>
    <dgm:pt modelId="{140EE77B-6EFF-4528-870C-A509AC7BC62C}" type="sibTrans" cxnId="{7545D492-7DD9-4DE2-9F7F-A4DEF3973948}">
      <dgm:prSet/>
      <dgm:spPr/>
      <dgm:t>
        <a:bodyPr/>
        <a:lstStyle/>
        <a:p>
          <a:endParaRPr lang="en-CA"/>
        </a:p>
      </dgm:t>
    </dgm:pt>
    <dgm:pt modelId="{971168FE-CDED-4871-B29D-707E1D406C54}">
      <dgm:prSet phldrT="[Text]"/>
      <dgm:spPr/>
      <dgm:t>
        <a:bodyPr/>
        <a:lstStyle/>
        <a:p>
          <a:r>
            <a:rPr lang="en-CA" i="1" dirty="0" smtClean="0"/>
            <a:t>Dec 2016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Completion of project</a:t>
          </a:r>
          <a:endParaRPr lang="en-CA" dirty="0"/>
        </a:p>
      </dgm:t>
    </dgm:pt>
    <dgm:pt modelId="{DDAEB374-296F-46D7-BA0F-BC1799998341}" type="parTrans" cxnId="{9A9AA39C-C6CE-484E-A82A-444E26358808}">
      <dgm:prSet/>
      <dgm:spPr/>
      <dgm:t>
        <a:bodyPr/>
        <a:lstStyle/>
        <a:p>
          <a:endParaRPr lang="en-CA"/>
        </a:p>
      </dgm:t>
    </dgm:pt>
    <dgm:pt modelId="{BB61374F-DFF7-4AA8-8B84-1BC069AB9D42}" type="sibTrans" cxnId="{9A9AA39C-C6CE-484E-A82A-444E26358808}">
      <dgm:prSet/>
      <dgm:spPr/>
      <dgm:t>
        <a:bodyPr/>
        <a:lstStyle/>
        <a:p>
          <a:endParaRPr lang="en-CA"/>
        </a:p>
      </dgm:t>
    </dgm:pt>
    <dgm:pt modelId="{53205800-CE90-4009-B186-1906F030FCAE}">
      <dgm:prSet phldrT="[Text]"/>
      <dgm:spPr/>
      <dgm:t>
        <a:bodyPr/>
        <a:lstStyle/>
        <a:p>
          <a:r>
            <a:rPr lang="en-CA" i="1" dirty="0" smtClean="0"/>
            <a:t>Dec 2013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Canada.ca launched</a:t>
          </a:r>
          <a:endParaRPr lang="en-CA" dirty="0"/>
        </a:p>
      </dgm:t>
    </dgm:pt>
    <dgm:pt modelId="{279F75BB-9201-4ECE-8F9E-14E0F589162B}" type="parTrans" cxnId="{63156B2C-EB1F-47A2-99B6-089AFA933783}">
      <dgm:prSet/>
      <dgm:spPr/>
      <dgm:t>
        <a:bodyPr/>
        <a:lstStyle/>
        <a:p>
          <a:endParaRPr lang="en-CA"/>
        </a:p>
      </dgm:t>
    </dgm:pt>
    <dgm:pt modelId="{2607631F-F3A8-413D-B693-604984054230}" type="sibTrans" cxnId="{63156B2C-EB1F-47A2-99B6-089AFA933783}">
      <dgm:prSet/>
      <dgm:spPr/>
      <dgm:t>
        <a:bodyPr/>
        <a:lstStyle/>
        <a:p>
          <a:endParaRPr lang="en-CA"/>
        </a:p>
      </dgm:t>
    </dgm:pt>
    <dgm:pt modelId="{DEFFAFDD-F86A-45CD-8480-C8474FB0C400}" type="pres">
      <dgm:prSet presAssocID="{FA1AAF4D-304E-443D-96B1-46B65E409360}" presName="Name0" presStyleCnt="0">
        <dgm:presLayoutVars>
          <dgm:dir/>
          <dgm:resizeHandles val="exact"/>
        </dgm:presLayoutVars>
      </dgm:prSet>
      <dgm:spPr/>
    </dgm:pt>
    <dgm:pt modelId="{266E3BC7-2002-4D03-9C45-B183620C208C}" type="pres">
      <dgm:prSet presAssocID="{FA1AAF4D-304E-443D-96B1-46B65E409360}" presName="arrow" presStyleLbl="bgShp" presStyleIdx="0" presStyleCnt="1"/>
      <dgm:spPr/>
    </dgm:pt>
    <dgm:pt modelId="{21A71C17-12C4-4B6A-961E-CA1DB007D661}" type="pres">
      <dgm:prSet presAssocID="{FA1AAF4D-304E-443D-96B1-46B65E409360}" presName="points" presStyleCnt="0"/>
      <dgm:spPr/>
    </dgm:pt>
    <dgm:pt modelId="{0FA86CA7-5B77-49BB-B601-49BEC758FD32}" type="pres">
      <dgm:prSet presAssocID="{53205800-CE90-4009-B186-1906F030FCAE}" presName="compositeA" presStyleCnt="0"/>
      <dgm:spPr/>
    </dgm:pt>
    <dgm:pt modelId="{5AE016E9-8FF1-4762-8B5C-441A3D628597}" type="pres">
      <dgm:prSet presAssocID="{53205800-CE90-4009-B186-1906F030FCAE}" presName="textA" presStyleLbl="revTx" presStyleIdx="0" presStyleCnt="8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D5BD5411-4617-4C98-9DB9-F322FCD40C5E}" type="pres">
      <dgm:prSet presAssocID="{53205800-CE90-4009-B186-1906F030FCAE}" presName="circleA" presStyleLbl="node1" presStyleIdx="0" presStyleCnt="8"/>
      <dgm:spPr/>
    </dgm:pt>
    <dgm:pt modelId="{B627A9BE-E0FF-4920-AE55-49C2977200D1}" type="pres">
      <dgm:prSet presAssocID="{53205800-CE90-4009-B186-1906F030FCAE}" presName="spaceA" presStyleCnt="0"/>
      <dgm:spPr/>
    </dgm:pt>
    <dgm:pt modelId="{15365848-F1BA-4B9E-8FE2-7A4F7C6F3E9C}" type="pres">
      <dgm:prSet presAssocID="{2607631F-F3A8-413D-B693-604984054230}" presName="space" presStyleCnt="0"/>
      <dgm:spPr/>
    </dgm:pt>
    <dgm:pt modelId="{19C646C3-952E-4A84-A8E4-7F66D9B2B1E5}" type="pres">
      <dgm:prSet presAssocID="{5EC827D4-29D4-4FBA-9918-0ADC65CC2DD7}" presName="compositeB" presStyleCnt="0"/>
      <dgm:spPr/>
    </dgm:pt>
    <dgm:pt modelId="{91E4A9F8-6F0C-456B-A369-7F43F993AE41}" type="pres">
      <dgm:prSet presAssocID="{5EC827D4-29D4-4FBA-9918-0ADC65CC2DD7}" presName="textB" presStyleLbl="revTx" presStyleIdx="1" presStyleCnt="8">
        <dgm:presLayoutVars>
          <dgm:bulletEnabled val="1"/>
        </dgm:presLayoutVars>
      </dgm:prSet>
      <dgm:spPr/>
    </dgm:pt>
    <dgm:pt modelId="{B33D09D9-D743-4E16-8F94-398F0787D0DA}" type="pres">
      <dgm:prSet presAssocID="{5EC827D4-29D4-4FBA-9918-0ADC65CC2DD7}" presName="circleB" presStyleLbl="node1" presStyleIdx="1" presStyleCnt="8"/>
      <dgm:spPr/>
    </dgm:pt>
    <dgm:pt modelId="{81CDFDC0-9D80-4F92-BE12-6133AAA4998F}" type="pres">
      <dgm:prSet presAssocID="{5EC827D4-29D4-4FBA-9918-0ADC65CC2DD7}" presName="spaceB" presStyleCnt="0"/>
      <dgm:spPr/>
    </dgm:pt>
    <dgm:pt modelId="{C81FE465-08B3-444E-ADEF-DF62077DAE3D}" type="pres">
      <dgm:prSet presAssocID="{FAA58A3C-ED1F-482A-B1C6-A6473500052D}" presName="space" presStyleCnt="0"/>
      <dgm:spPr/>
    </dgm:pt>
    <dgm:pt modelId="{7FD1648C-CBD0-45EF-9416-1B3DE185D0C1}" type="pres">
      <dgm:prSet presAssocID="{C07F473D-D0C9-4281-B84A-A265D6240CDC}" presName="compositeA" presStyleCnt="0"/>
      <dgm:spPr/>
    </dgm:pt>
    <dgm:pt modelId="{A138CBC5-2473-4144-8239-76EE01DEEC06}" type="pres">
      <dgm:prSet presAssocID="{C07F473D-D0C9-4281-B84A-A265D6240CDC}" presName="textA" presStyleLbl="revTx" presStyleIdx="2" presStyleCnt="8">
        <dgm:presLayoutVars>
          <dgm:bulletEnabled val="1"/>
        </dgm:presLayoutVars>
      </dgm:prSet>
      <dgm:spPr/>
    </dgm:pt>
    <dgm:pt modelId="{66CE1C9A-B60E-46E7-A9EE-F6C0D9EE1A59}" type="pres">
      <dgm:prSet presAssocID="{C07F473D-D0C9-4281-B84A-A265D6240CDC}" presName="circleA" presStyleLbl="node1" presStyleIdx="2" presStyleCnt="8"/>
      <dgm:spPr/>
    </dgm:pt>
    <dgm:pt modelId="{4C42C88D-5014-4898-9EE3-CA874288C840}" type="pres">
      <dgm:prSet presAssocID="{C07F473D-D0C9-4281-B84A-A265D6240CDC}" presName="spaceA" presStyleCnt="0"/>
      <dgm:spPr/>
    </dgm:pt>
    <dgm:pt modelId="{C7C8CBBA-D08B-4442-B3E9-300F3353623A}" type="pres">
      <dgm:prSet presAssocID="{35332654-9B92-4DFF-B38E-D3532E389480}" presName="space" presStyleCnt="0"/>
      <dgm:spPr/>
    </dgm:pt>
    <dgm:pt modelId="{E7D28957-E644-457E-93F2-488D1C8AC34B}" type="pres">
      <dgm:prSet presAssocID="{F3DC3EEB-A4DE-47FD-8599-59EE43BA6213}" presName="compositeB" presStyleCnt="0"/>
      <dgm:spPr/>
    </dgm:pt>
    <dgm:pt modelId="{76E99C48-2537-4A39-8979-BAF7ECE2066E}" type="pres">
      <dgm:prSet presAssocID="{F3DC3EEB-A4DE-47FD-8599-59EE43BA6213}" presName="textB" presStyleLbl="revTx" presStyleIdx="3" presStyleCnt="8">
        <dgm:presLayoutVars>
          <dgm:bulletEnabled val="1"/>
        </dgm:presLayoutVars>
      </dgm:prSet>
      <dgm:spPr/>
    </dgm:pt>
    <dgm:pt modelId="{86890F84-F85C-4D7E-B99E-E4399728EFB1}" type="pres">
      <dgm:prSet presAssocID="{F3DC3EEB-A4DE-47FD-8599-59EE43BA6213}" presName="circleB" presStyleLbl="node1" presStyleIdx="3" presStyleCnt="8"/>
      <dgm:spPr/>
    </dgm:pt>
    <dgm:pt modelId="{5159F6BA-FB7B-4736-99EA-FF50FBEF3958}" type="pres">
      <dgm:prSet presAssocID="{F3DC3EEB-A4DE-47FD-8599-59EE43BA6213}" presName="spaceB" presStyleCnt="0"/>
      <dgm:spPr/>
    </dgm:pt>
    <dgm:pt modelId="{A98E6F80-3F4A-4F57-B3BE-CD5248AA56C7}" type="pres">
      <dgm:prSet presAssocID="{4EDE3202-B02B-4E30-A727-B4D5B0E022E8}" presName="space" presStyleCnt="0"/>
      <dgm:spPr/>
    </dgm:pt>
    <dgm:pt modelId="{4238E405-1EBC-4536-B70C-7AE64B1166D1}" type="pres">
      <dgm:prSet presAssocID="{0A790677-1E57-4C88-984D-9DEA74E0DC15}" presName="compositeA" presStyleCnt="0"/>
      <dgm:spPr/>
    </dgm:pt>
    <dgm:pt modelId="{939F59E9-32F2-4938-8AAB-26A5A468A91F}" type="pres">
      <dgm:prSet presAssocID="{0A790677-1E57-4C88-984D-9DEA74E0DC15}" presName="textA" presStyleLbl="revTx" presStyleIdx="4" presStyleCnt="8">
        <dgm:presLayoutVars>
          <dgm:bulletEnabled val="1"/>
        </dgm:presLayoutVars>
      </dgm:prSet>
      <dgm:spPr/>
    </dgm:pt>
    <dgm:pt modelId="{597DF91F-1FF4-45DB-A592-9DED7622F908}" type="pres">
      <dgm:prSet presAssocID="{0A790677-1E57-4C88-984D-9DEA74E0DC15}" presName="circleA" presStyleLbl="node1" presStyleIdx="4" presStyleCnt="8"/>
      <dgm:spPr/>
    </dgm:pt>
    <dgm:pt modelId="{CAEBB663-4DB6-4F8F-A7A0-2E00CDFB6457}" type="pres">
      <dgm:prSet presAssocID="{0A790677-1E57-4C88-984D-9DEA74E0DC15}" presName="spaceA" presStyleCnt="0"/>
      <dgm:spPr/>
    </dgm:pt>
    <dgm:pt modelId="{6A23F030-B6C6-4DCA-92BB-A4EB3830A185}" type="pres">
      <dgm:prSet presAssocID="{FA534866-B11D-43AD-98F4-75644AAD4F84}" presName="space" presStyleCnt="0"/>
      <dgm:spPr/>
    </dgm:pt>
    <dgm:pt modelId="{656F3069-AE3C-4F94-B4A9-0668057A163A}" type="pres">
      <dgm:prSet presAssocID="{EAC88723-8293-40A0-B51A-B3E78AE4934D}" presName="compositeB" presStyleCnt="0"/>
      <dgm:spPr/>
    </dgm:pt>
    <dgm:pt modelId="{AA6BBDE8-1F5F-4866-9660-9DBA6BC3813D}" type="pres">
      <dgm:prSet presAssocID="{EAC88723-8293-40A0-B51A-B3E78AE4934D}" presName="textB" presStyleLbl="revTx" presStyleIdx="5" presStyleCnt="8">
        <dgm:presLayoutVars>
          <dgm:bulletEnabled val="1"/>
        </dgm:presLayoutVars>
      </dgm:prSet>
      <dgm:spPr/>
    </dgm:pt>
    <dgm:pt modelId="{23F31197-0663-4534-904B-599D218685E1}" type="pres">
      <dgm:prSet presAssocID="{EAC88723-8293-40A0-B51A-B3E78AE4934D}" presName="circleB" presStyleLbl="node1" presStyleIdx="5" presStyleCnt="8"/>
      <dgm:spPr/>
    </dgm:pt>
    <dgm:pt modelId="{27E58760-F5F5-4717-A833-222AAA3A17B6}" type="pres">
      <dgm:prSet presAssocID="{EAC88723-8293-40A0-B51A-B3E78AE4934D}" presName="spaceB" presStyleCnt="0"/>
      <dgm:spPr/>
    </dgm:pt>
    <dgm:pt modelId="{CC62E748-407F-4BC8-954A-3AB79410A97A}" type="pres">
      <dgm:prSet presAssocID="{7674496C-7D6D-4BE3-9C66-BE8CAC7B488A}" presName="space" presStyleCnt="0"/>
      <dgm:spPr/>
    </dgm:pt>
    <dgm:pt modelId="{B3457FCA-E58B-403C-842F-1A716587BAC6}" type="pres">
      <dgm:prSet presAssocID="{2B765BCD-E64B-4DD2-A823-BB42B3D49E9D}" presName="compositeA" presStyleCnt="0"/>
      <dgm:spPr/>
    </dgm:pt>
    <dgm:pt modelId="{1EC966EE-CCBF-4257-BDCF-B05B98C755DC}" type="pres">
      <dgm:prSet presAssocID="{2B765BCD-E64B-4DD2-A823-BB42B3D49E9D}" presName="textA" presStyleLbl="revTx" presStyleIdx="6" presStyleCnt="8">
        <dgm:presLayoutVars>
          <dgm:bulletEnabled val="1"/>
        </dgm:presLayoutVars>
      </dgm:prSet>
      <dgm:spPr/>
    </dgm:pt>
    <dgm:pt modelId="{DF14FD51-E5F0-4668-A5CE-4C2F0F42FD5D}" type="pres">
      <dgm:prSet presAssocID="{2B765BCD-E64B-4DD2-A823-BB42B3D49E9D}" presName="circleA" presStyleLbl="node1" presStyleIdx="6" presStyleCnt="8"/>
      <dgm:spPr/>
    </dgm:pt>
    <dgm:pt modelId="{1C98E13D-62BF-49D7-96E5-627F595C90CA}" type="pres">
      <dgm:prSet presAssocID="{2B765BCD-E64B-4DD2-A823-BB42B3D49E9D}" presName="spaceA" presStyleCnt="0"/>
      <dgm:spPr/>
    </dgm:pt>
    <dgm:pt modelId="{A8358A68-0C45-444C-BDE7-784CCE63F380}" type="pres">
      <dgm:prSet presAssocID="{140EE77B-6EFF-4528-870C-A509AC7BC62C}" presName="space" presStyleCnt="0"/>
      <dgm:spPr/>
    </dgm:pt>
    <dgm:pt modelId="{8AF3BECE-8C68-4084-B3AD-66757D546AB7}" type="pres">
      <dgm:prSet presAssocID="{971168FE-CDED-4871-B29D-707E1D406C54}" presName="compositeB" presStyleCnt="0"/>
      <dgm:spPr/>
    </dgm:pt>
    <dgm:pt modelId="{358E2D84-A03F-4E7B-82CC-AB9B5EFCFF94}" type="pres">
      <dgm:prSet presAssocID="{971168FE-CDED-4871-B29D-707E1D406C54}" presName="textB" presStyleLbl="revTx" presStyleIdx="7" presStyleCnt="8">
        <dgm:presLayoutVars>
          <dgm:bulletEnabled val="1"/>
        </dgm:presLayoutVars>
      </dgm:prSet>
      <dgm:spPr/>
    </dgm:pt>
    <dgm:pt modelId="{617A3C18-54F2-475F-8C46-625C9184EE2C}" type="pres">
      <dgm:prSet presAssocID="{971168FE-CDED-4871-B29D-707E1D406C54}" presName="circleB" presStyleLbl="node1" presStyleIdx="7" presStyleCnt="8"/>
      <dgm:spPr/>
    </dgm:pt>
    <dgm:pt modelId="{D1D4EC8B-BD5F-4B18-BEFF-357E72DF9CD8}" type="pres">
      <dgm:prSet presAssocID="{971168FE-CDED-4871-B29D-707E1D406C54}" presName="spaceB" presStyleCnt="0"/>
      <dgm:spPr/>
    </dgm:pt>
  </dgm:ptLst>
  <dgm:cxnLst>
    <dgm:cxn modelId="{24F46C89-4422-499F-80A4-48029C24A1D9}" type="presOf" srcId="{0A790677-1E57-4C88-984D-9DEA74E0DC15}" destId="{939F59E9-32F2-4938-8AAB-26A5A468A91F}" srcOrd="0" destOrd="0" presId="urn:microsoft.com/office/officeart/2005/8/layout/hProcess11"/>
    <dgm:cxn modelId="{C0EB52B9-2B2E-4F80-B2D9-0AF4C9E2F75C}" type="presOf" srcId="{53205800-CE90-4009-B186-1906F030FCAE}" destId="{5AE016E9-8FF1-4762-8B5C-441A3D628597}" srcOrd="0" destOrd="0" presId="urn:microsoft.com/office/officeart/2005/8/layout/hProcess11"/>
    <dgm:cxn modelId="{47F8CA73-01C8-4975-8A8B-A880DB3938E0}" type="presOf" srcId="{FA1AAF4D-304E-443D-96B1-46B65E409360}" destId="{DEFFAFDD-F86A-45CD-8480-C8474FB0C400}" srcOrd="0" destOrd="0" presId="urn:microsoft.com/office/officeart/2005/8/layout/hProcess11"/>
    <dgm:cxn modelId="{E380E407-1AFF-45C3-8418-F5A053980438}" type="presOf" srcId="{F3DC3EEB-A4DE-47FD-8599-59EE43BA6213}" destId="{76E99C48-2537-4A39-8979-BAF7ECE2066E}" srcOrd="0" destOrd="0" presId="urn:microsoft.com/office/officeart/2005/8/layout/hProcess11"/>
    <dgm:cxn modelId="{7545D492-7DD9-4DE2-9F7F-A4DEF3973948}" srcId="{FA1AAF4D-304E-443D-96B1-46B65E409360}" destId="{2B765BCD-E64B-4DD2-A823-BB42B3D49E9D}" srcOrd="6" destOrd="0" parTransId="{C8966A5D-76B5-4523-91FD-7345215A1C42}" sibTransId="{140EE77B-6EFF-4528-870C-A509AC7BC62C}"/>
    <dgm:cxn modelId="{8C837F7E-8C9A-4680-8797-39B25EFE12F5}" type="presOf" srcId="{C07F473D-D0C9-4281-B84A-A265D6240CDC}" destId="{A138CBC5-2473-4144-8239-76EE01DEEC06}" srcOrd="0" destOrd="0" presId="urn:microsoft.com/office/officeart/2005/8/layout/hProcess11"/>
    <dgm:cxn modelId="{7CB1D330-B202-4803-94F8-C54CB167C549}" type="presOf" srcId="{2B765BCD-E64B-4DD2-A823-BB42B3D49E9D}" destId="{1EC966EE-CCBF-4257-BDCF-B05B98C755DC}" srcOrd="0" destOrd="0" presId="urn:microsoft.com/office/officeart/2005/8/layout/hProcess11"/>
    <dgm:cxn modelId="{63156B2C-EB1F-47A2-99B6-089AFA933783}" srcId="{FA1AAF4D-304E-443D-96B1-46B65E409360}" destId="{53205800-CE90-4009-B186-1906F030FCAE}" srcOrd="0" destOrd="0" parTransId="{279F75BB-9201-4ECE-8F9E-14E0F589162B}" sibTransId="{2607631F-F3A8-413D-B693-604984054230}"/>
    <dgm:cxn modelId="{0EEB7D8C-85B0-465A-BA11-F3560CACC741}" srcId="{FA1AAF4D-304E-443D-96B1-46B65E409360}" destId="{EAC88723-8293-40A0-B51A-B3E78AE4934D}" srcOrd="5" destOrd="0" parTransId="{962F40CD-83E8-4EA5-AE20-5BFC04891671}" sibTransId="{7674496C-7D6D-4BE3-9C66-BE8CAC7B488A}"/>
    <dgm:cxn modelId="{36A7BB44-F30B-4B19-96CA-E81DB0E0C668}" type="presOf" srcId="{EAC88723-8293-40A0-B51A-B3E78AE4934D}" destId="{AA6BBDE8-1F5F-4866-9660-9DBA6BC3813D}" srcOrd="0" destOrd="0" presId="urn:microsoft.com/office/officeart/2005/8/layout/hProcess11"/>
    <dgm:cxn modelId="{4C9865B9-880C-4634-8467-B70D713A367E}" srcId="{FA1AAF4D-304E-443D-96B1-46B65E409360}" destId="{C07F473D-D0C9-4281-B84A-A265D6240CDC}" srcOrd="2" destOrd="0" parTransId="{F2877CC9-A1F9-4193-B393-A4808825C0CB}" sibTransId="{35332654-9B92-4DFF-B38E-D3532E389480}"/>
    <dgm:cxn modelId="{9A9AA39C-C6CE-484E-A82A-444E26358808}" srcId="{FA1AAF4D-304E-443D-96B1-46B65E409360}" destId="{971168FE-CDED-4871-B29D-707E1D406C54}" srcOrd="7" destOrd="0" parTransId="{DDAEB374-296F-46D7-BA0F-BC1799998341}" sibTransId="{BB61374F-DFF7-4AA8-8B84-1BC069AB9D42}"/>
    <dgm:cxn modelId="{D0E77BA5-B838-4964-B698-8835482B9F97}" type="presOf" srcId="{971168FE-CDED-4871-B29D-707E1D406C54}" destId="{358E2D84-A03F-4E7B-82CC-AB9B5EFCFF94}" srcOrd="0" destOrd="0" presId="urn:microsoft.com/office/officeart/2005/8/layout/hProcess11"/>
    <dgm:cxn modelId="{A395457F-AA1B-4895-BE6F-BAB17EFF6F79}" type="presOf" srcId="{5EC827D4-29D4-4FBA-9918-0ADC65CC2DD7}" destId="{91E4A9F8-6F0C-456B-A369-7F43F993AE41}" srcOrd="0" destOrd="0" presId="urn:microsoft.com/office/officeart/2005/8/layout/hProcess11"/>
    <dgm:cxn modelId="{F57C8117-8DB2-4335-9CF7-8B61A6401036}" srcId="{FA1AAF4D-304E-443D-96B1-46B65E409360}" destId="{F3DC3EEB-A4DE-47FD-8599-59EE43BA6213}" srcOrd="3" destOrd="0" parTransId="{AE43C9AA-207D-48AA-86B7-39BF933C4BFC}" sibTransId="{4EDE3202-B02B-4E30-A727-B4D5B0E022E8}"/>
    <dgm:cxn modelId="{354535C1-3744-41A9-9C26-9EFA9CFA6690}" srcId="{FA1AAF4D-304E-443D-96B1-46B65E409360}" destId="{0A790677-1E57-4C88-984D-9DEA74E0DC15}" srcOrd="4" destOrd="0" parTransId="{A4A7ADA8-76C6-4FA8-9CE7-A5FA89617F6A}" sibTransId="{FA534866-B11D-43AD-98F4-75644AAD4F84}"/>
    <dgm:cxn modelId="{CAF581E9-C0A9-4603-A100-65EEE94E4107}" srcId="{FA1AAF4D-304E-443D-96B1-46B65E409360}" destId="{5EC827D4-29D4-4FBA-9918-0ADC65CC2DD7}" srcOrd="1" destOrd="0" parTransId="{1CB75002-B50F-49E2-B880-8819A3EFF82D}" sibTransId="{FAA58A3C-ED1F-482A-B1C6-A6473500052D}"/>
    <dgm:cxn modelId="{8C93396D-90A9-4AFA-9E95-79C508F6AF26}" type="presParOf" srcId="{DEFFAFDD-F86A-45CD-8480-C8474FB0C400}" destId="{266E3BC7-2002-4D03-9C45-B183620C208C}" srcOrd="0" destOrd="0" presId="urn:microsoft.com/office/officeart/2005/8/layout/hProcess11"/>
    <dgm:cxn modelId="{857374FA-17C1-46D2-AF47-3A465F93DACA}" type="presParOf" srcId="{DEFFAFDD-F86A-45CD-8480-C8474FB0C400}" destId="{21A71C17-12C4-4B6A-961E-CA1DB007D661}" srcOrd="1" destOrd="0" presId="urn:microsoft.com/office/officeart/2005/8/layout/hProcess11"/>
    <dgm:cxn modelId="{1754347C-6792-477E-B424-CAFAF17ACB02}" type="presParOf" srcId="{21A71C17-12C4-4B6A-961E-CA1DB007D661}" destId="{0FA86CA7-5B77-49BB-B601-49BEC758FD32}" srcOrd="0" destOrd="0" presId="urn:microsoft.com/office/officeart/2005/8/layout/hProcess11"/>
    <dgm:cxn modelId="{431DF76A-4B51-48DB-81FD-1C94A197549A}" type="presParOf" srcId="{0FA86CA7-5B77-49BB-B601-49BEC758FD32}" destId="{5AE016E9-8FF1-4762-8B5C-441A3D628597}" srcOrd="0" destOrd="0" presId="urn:microsoft.com/office/officeart/2005/8/layout/hProcess11"/>
    <dgm:cxn modelId="{0EAC207E-052A-4347-A8BE-607AE67C856D}" type="presParOf" srcId="{0FA86CA7-5B77-49BB-B601-49BEC758FD32}" destId="{D5BD5411-4617-4C98-9DB9-F322FCD40C5E}" srcOrd="1" destOrd="0" presId="urn:microsoft.com/office/officeart/2005/8/layout/hProcess11"/>
    <dgm:cxn modelId="{C5FCB3FA-1615-4B5C-B0A2-E8C69F2DFB4C}" type="presParOf" srcId="{0FA86CA7-5B77-49BB-B601-49BEC758FD32}" destId="{B627A9BE-E0FF-4920-AE55-49C2977200D1}" srcOrd="2" destOrd="0" presId="urn:microsoft.com/office/officeart/2005/8/layout/hProcess11"/>
    <dgm:cxn modelId="{A4F677FB-4B45-42E5-B90D-66EF53CB5B2D}" type="presParOf" srcId="{21A71C17-12C4-4B6A-961E-CA1DB007D661}" destId="{15365848-F1BA-4B9E-8FE2-7A4F7C6F3E9C}" srcOrd="1" destOrd="0" presId="urn:microsoft.com/office/officeart/2005/8/layout/hProcess11"/>
    <dgm:cxn modelId="{8246C012-07F0-45ED-AC16-6D40C6F9E301}" type="presParOf" srcId="{21A71C17-12C4-4B6A-961E-CA1DB007D661}" destId="{19C646C3-952E-4A84-A8E4-7F66D9B2B1E5}" srcOrd="2" destOrd="0" presId="urn:microsoft.com/office/officeart/2005/8/layout/hProcess11"/>
    <dgm:cxn modelId="{35AE964E-F331-4FD9-9F88-384B1E10A24C}" type="presParOf" srcId="{19C646C3-952E-4A84-A8E4-7F66D9B2B1E5}" destId="{91E4A9F8-6F0C-456B-A369-7F43F993AE41}" srcOrd="0" destOrd="0" presId="urn:microsoft.com/office/officeart/2005/8/layout/hProcess11"/>
    <dgm:cxn modelId="{945C5857-B651-40A9-80B6-021A13B873E0}" type="presParOf" srcId="{19C646C3-952E-4A84-A8E4-7F66D9B2B1E5}" destId="{B33D09D9-D743-4E16-8F94-398F0787D0DA}" srcOrd="1" destOrd="0" presId="urn:microsoft.com/office/officeart/2005/8/layout/hProcess11"/>
    <dgm:cxn modelId="{582938BE-3335-46CB-81CF-3763C9CF43C4}" type="presParOf" srcId="{19C646C3-952E-4A84-A8E4-7F66D9B2B1E5}" destId="{81CDFDC0-9D80-4F92-BE12-6133AAA4998F}" srcOrd="2" destOrd="0" presId="urn:microsoft.com/office/officeart/2005/8/layout/hProcess11"/>
    <dgm:cxn modelId="{624C5BF0-F41F-4C9C-85CD-6B708D191AF4}" type="presParOf" srcId="{21A71C17-12C4-4B6A-961E-CA1DB007D661}" destId="{C81FE465-08B3-444E-ADEF-DF62077DAE3D}" srcOrd="3" destOrd="0" presId="urn:microsoft.com/office/officeart/2005/8/layout/hProcess11"/>
    <dgm:cxn modelId="{DA1C44AF-F4F4-49A9-9254-90BB29682D1C}" type="presParOf" srcId="{21A71C17-12C4-4B6A-961E-CA1DB007D661}" destId="{7FD1648C-CBD0-45EF-9416-1B3DE185D0C1}" srcOrd="4" destOrd="0" presId="urn:microsoft.com/office/officeart/2005/8/layout/hProcess11"/>
    <dgm:cxn modelId="{B5F4EC5B-0D35-4FE2-BCC6-155E7CE9A41A}" type="presParOf" srcId="{7FD1648C-CBD0-45EF-9416-1B3DE185D0C1}" destId="{A138CBC5-2473-4144-8239-76EE01DEEC06}" srcOrd="0" destOrd="0" presId="urn:microsoft.com/office/officeart/2005/8/layout/hProcess11"/>
    <dgm:cxn modelId="{32D1C594-F764-4426-95F0-5C6E77356BB1}" type="presParOf" srcId="{7FD1648C-CBD0-45EF-9416-1B3DE185D0C1}" destId="{66CE1C9A-B60E-46E7-A9EE-F6C0D9EE1A59}" srcOrd="1" destOrd="0" presId="urn:microsoft.com/office/officeart/2005/8/layout/hProcess11"/>
    <dgm:cxn modelId="{999C0C13-4EA2-4D73-B71B-E5D7FB929003}" type="presParOf" srcId="{7FD1648C-CBD0-45EF-9416-1B3DE185D0C1}" destId="{4C42C88D-5014-4898-9EE3-CA874288C840}" srcOrd="2" destOrd="0" presId="urn:microsoft.com/office/officeart/2005/8/layout/hProcess11"/>
    <dgm:cxn modelId="{747D7E80-CB45-4C16-9C6A-C8BDB0BCDC38}" type="presParOf" srcId="{21A71C17-12C4-4B6A-961E-CA1DB007D661}" destId="{C7C8CBBA-D08B-4442-B3E9-300F3353623A}" srcOrd="5" destOrd="0" presId="urn:microsoft.com/office/officeart/2005/8/layout/hProcess11"/>
    <dgm:cxn modelId="{457E6925-0A8D-4BDD-8223-9613CE471950}" type="presParOf" srcId="{21A71C17-12C4-4B6A-961E-CA1DB007D661}" destId="{E7D28957-E644-457E-93F2-488D1C8AC34B}" srcOrd="6" destOrd="0" presId="urn:microsoft.com/office/officeart/2005/8/layout/hProcess11"/>
    <dgm:cxn modelId="{09F8A34C-FE6E-4313-A4F3-2392E2CACD32}" type="presParOf" srcId="{E7D28957-E644-457E-93F2-488D1C8AC34B}" destId="{76E99C48-2537-4A39-8979-BAF7ECE2066E}" srcOrd="0" destOrd="0" presId="urn:microsoft.com/office/officeart/2005/8/layout/hProcess11"/>
    <dgm:cxn modelId="{D15B3C85-B850-4F60-B07F-9B8F0DC5B87F}" type="presParOf" srcId="{E7D28957-E644-457E-93F2-488D1C8AC34B}" destId="{86890F84-F85C-4D7E-B99E-E4399728EFB1}" srcOrd="1" destOrd="0" presId="urn:microsoft.com/office/officeart/2005/8/layout/hProcess11"/>
    <dgm:cxn modelId="{23D7D80F-FDA2-486E-A6C8-F52EF2B53909}" type="presParOf" srcId="{E7D28957-E644-457E-93F2-488D1C8AC34B}" destId="{5159F6BA-FB7B-4736-99EA-FF50FBEF3958}" srcOrd="2" destOrd="0" presId="urn:microsoft.com/office/officeart/2005/8/layout/hProcess11"/>
    <dgm:cxn modelId="{18E28F80-57E8-4FCE-8A00-8D56B0C24807}" type="presParOf" srcId="{21A71C17-12C4-4B6A-961E-CA1DB007D661}" destId="{A98E6F80-3F4A-4F57-B3BE-CD5248AA56C7}" srcOrd="7" destOrd="0" presId="urn:microsoft.com/office/officeart/2005/8/layout/hProcess11"/>
    <dgm:cxn modelId="{E8924215-4374-47E2-A132-52341ED114AF}" type="presParOf" srcId="{21A71C17-12C4-4B6A-961E-CA1DB007D661}" destId="{4238E405-1EBC-4536-B70C-7AE64B1166D1}" srcOrd="8" destOrd="0" presId="urn:microsoft.com/office/officeart/2005/8/layout/hProcess11"/>
    <dgm:cxn modelId="{A98CCF9C-F2FA-423C-8CAA-E4D1D7E08403}" type="presParOf" srcId="{4238E405-1EBC-4536-B70C-7AE64B1166D1}" destId="{939F59E9-32F2-4938-8AAB-26A5A468A91F}" srcOrd="0" destOrd="0" presId="urn:microsoft.com/office/officeart/2005/8/layout/hProcess11"/>
    <dgm:cxn modelId="{51AF66DD-1893-41D7-97CB-D4CE3D27057D}" type="presParOf" srcId="{4238E405-1EBC-4536-B70C-7AE64B1166D1}" destId="{597DF91F-1FF4-45DB-A592-9DED7622F908}" srcOrd="1" destOrd="0" presId="urn:microsoft.com/office/officeart/2005/8/layout/hProcess11"/>
    <dgm:cxn modelId="{80BAF6E3-017D-40E0-8C1E-C8831E6BB7F1}" type="presParOf" srcId="{4238E405-1EBC-4536-B70C-7AE64B1166D1}" destId="{CAEBB663-4DB6-4F8F-A7A0-2E00CDFB6457}" srcOrd="2" destOrd="0" presId="urn:microsoft.com/office/officeart/2005/8/layout/hProcess11"/>
    <dgm:cxn modelId="{D615430E-059C-4853-B3F0-27FA4E1D8DF0}" type="presParOf" srcId="{21A71C17-12C4-4B6A-961E-CA1DB007D661}" destId="{6A23F030-B6C6-4DCA-92BB-A4EB3830A185}" srcOrd="9" destOrd="0" presId="urn:microsoft.com/office/officeart/2005/8/layout/hProcess11"/>
    <dgm:cxn modelId="{511E9454-7A6D-45E9-9BEE-80D18E5DD72B}" type="presParOf" srcId="{21A71C17-12C4-4B6A-961E-CA1DB007D661}" destId="{656F3069-AE3C-4F94-B4A9-0668057A163A}" srcOrd="10" destOrd="0" presId="urn:microsoft.com/office/officeart/2005/8/layout/hProcess11"/>
    <dgm:cxn modelId="{5C29BFCF-3D3D-4BE8-AC6D-08955B353C91}" type="presParOf" srcId="{656F3069-AE3C-4F94-B4A9-0668057A163A}" destId="{AA6BBDE8-1F5F-4866-9660-9DBA6BC3813D}" srcOrd="0" destOrd="0" presId="urn:microsoft.com/office/officeart/2005/8/layout/hProcess11"/>
    <dgm:cxn modelId="{68E827B7-5EDE-492A-9E64-D068ECAB4ED5}" type="presParOf" srcId="{656F3069-AE3C-4F94-B4A9-0668057A163A}" destId="{23F31197-0663-4534-904B-599D218685E1}" srcOrd="1" destOrd="0" presId="urn:microsoft.com/office/officeart/2005/8/layout/hProcess11"/>
    <dgm:cxn modelId="{B3E22F8B-F9B2-4606-872F-D54107D994C6}" type="presParOf" srcId="{656F3069-AE3C-4F94-B4A9-0668057A163A}" destId="{27E58760-F5F5-4717-A833-222AAA3A17B6}" srcOrd="2" destOrd="0" presId="urn:microsoft.com/office/officeart/2005/8/layout/hProcess11"/>
    <dgm:cxn modelId="{3E14DC28-4812-4B3D-9106-CD83C361068B}" type="presParOf" srcId="{21A71C17-12C4-4B6A-961E-CA1DB007D661}" destId="{CC62E748-407F-4BC8-954A-3AB79410A97A}" srcOrd="11" destOrd="0" presId="urn:microsoft.com/office/officeart/2005/8/layout/hProcess11"/>
    <dgm:cxn modelId="{44C9B083-2E53-4B65-940B-4AEFA16857B9}" type="presParOf" srcId="{21A71C17-12C4-4B6A-961E-CA1DB007D661}" destId="{B3457FCA-E58B-403C-842F-1A716587BAC6}" srcOrd="12" destOrd="0" presId="urn:microsoft.com/office/officeart/2005/8/layout/hProcess11"/>
    <dgm:cxn modelId="{1E7C56B5-F66C-4984-9D2D-85DBFD70A9D9}" type="presParOf" srcId="{B3457FCA-E58B-403C-842F-1A716587BAC6}" destId="{1EC966EE-CCBF-4257-BDCF-B05B98C755DC}" srcOrd="0" destOrd="0" presId="urn:microsoft.com/office/officeart/2005/8/layout/hProcess11"/>
    <dgm:cxn modelId="{DA402EE2-DD9D-4240-ACCD-3834732EBB69}" type="presParOf" srcId="{B3457FCA-E58B-403C-842F-1A716587BAC6}" destId="{DF14FD51-E5F0-4668-A5CE-4C2F0F42FD5D}" srcOrd="1" destOrd="0" presId="urn:microsoft.com/office/officeart/2005/8/layout/hProcess11"/>
    <dgm:cxn modelId="{C2040175-6D54-44B0-BF78-B680785DDD6E}" type="presParOf" srcId="{B3457FCA-E58B-403C-842F-1A716587BAC6}" destId="{1C98E13D-62BF-49D7-96E5-627F595C90CA}" srcOrd="2" destOrd="0" presId="urn:microsoft.com/office/officeart/2005/8/layout/hProcess11"/>
    <dgm:cxn modelId="{3E20E606-C7EB-4074-B8BB-9D819C4960DD}" type="presParOf" srcId="{21A71C17-12C4-4B6A-961E-CA1DB007D661}" destId="{A8358A68-0C45-444C-BDE7-784CCE63F380}" srcOrd="13" destOrd="0" presId="urn:microsoft.com/office/officeart/2005/8/layout/hProcess11"/>
    <dgm:cxn modelId="{EEB623CE-B38C-4C73-8605-3B62DD8583EA}" type="presParOf" srcId="{21A71C17-12C4-4B6A-961E-CA1DB007D661}" destId="{8AF3BECE-8C68-4084-B3AD-66757D546AB7}" srcOrd="14" destOrd="0" presId="urn:microsoft.com/office/officeart/2005/8/layout/hProcess11"/>
    <dgm:cxn modelId="{0AA253CC-4748-4DE8-8148-0B3A05E4A8FA}" type="presParOf" srcId="{8AF3BECE-8C68-4084-B3AD-66757D546AB7}" destId="{358E2D84-A03F-4E7B-82CC-AB9B5EFCFF94}" srcOrd="0" destOrd="0" presId="urn:microsoft.com/office/officeart/2005/8/layout/hProcess11"/>
    <dgm:cxn modelId="{A91B654A-5097-4576-9782-E17678983341}" type="presParOf" srcId="{8AF3BECE-8C68-4084-B3AD-66757D546AB7}" destId="{617A3C18-54F2-475F-8C46-625C9184EE2C}" srcOrd="1" destOrd="0" presId="urn:microsoft.com/office/officeart/2005/8/layout/hProcess11"/>
    <dgm:cxn modelId="{5D9BB756-17B5-4D63-ABCC-633BF11EBF9B}" type="presParOf" srcId="{8AF3BECE-8C68-4084-B3AD-66757D546AB7}" destId="{D1D4EC8B-BD5F-4B18-BEFF-357E72DF9CD8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BCADD1-EBB0-46AD-984F-83E6CCD9B040}">
      <dsp:nvSpPr>
        <dsp:cNvPr id="0" name=""/>
        <dsp:cNvSpPr/>
      </dsp:nvSpPr>
      <dsp:spPr>
        <a:xfrm>
          <a:off x="0" y="1219199"/>
          <a:ext cx="8640960" cy="162560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5BC531-3DFF-44B4-B5A3-94FFD6846BBA}">
      <dsp:nvSpPr>
        <dsp:cNvPr id="0" name=""/>
        <dsp:cNvSpPr/>
      </dsp:nvSpPr>
      <dsp:spPr>
        <a:xfrm>
          <a:off x="2183" y="0"/>
          <a:ext cx="826861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100" i="1" kern="1200" dirty="0" smtClean="0"/>
            <a:t>Dec 2013</a:t>
          </a:r>
          <a:r>
            <a:rPr lang="en-CA" sz="1100" kern="1200" dirty="0" smtClean="0"/>
            <a:t/>
          </a:r>
          <a:br>
            <a:rPr lang="en-CA" sz="1100" kern="1200" dirty="0" smtClean="0"/>
          </a:br>
          <a:r>
            <a:rPr lang="en-CA" sz="1100" kern="1200" dirty="0" smtClean="0"/>
            <a:t>Canada.ca (1.1)  launched</a:t>
          </a:r>
          <a:endParaRPr lang="en-CA" sz="1100" kern="1200" dirty="0"/>
        </a:p>
      </dsp:txBody>
      <dsp:txXfrm>
        <a:off x="2183" y="0"/>
        <a:ext cx="826861" cy="1625600"/>
      </dsp:txXfrm>
    </dsp:sp>
    <dsp:sp modelId="{26B629D5-F880-48C6-B965-19EE38EE4625}">
      <dsp:nvSpPr>
        <dsp:cNvPr id="0" name=""/>
        <dsp:cNvSpPr/>
      </dsp:nvSpPr>
      <dsp:spPr>
        <a:xfrm>
          <a:off x="212414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AF9DC1-BC93-4407-AFD9-E60E4D93B4E4}">
      <dsp:nvSpPr>
        <dsp:cNvPr id="0" name=""/>
        <dsp:cNvSpPr/>
      </dsp:nvSpPr>
      <dsp:spPr>
        <a:xfrm>
          <a:off x="870387" y="2438399"/>
          <a:ext cx="826861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100" i="1" kern="1200" dirty="0" smtClean="0"/>
            <a:t>May 2014</a:t>
          </a:r>
          <a:br>
            <a:rPr lang="en-CA" sz="1100" i="1" kern="1200" dirty="0" smtClean="0"/>
          </a:br>
          <a:r>
            <a:rPr lang="en-CA" sz="1100" kern="1200" dirty="0" smtClean="0"/>
            <a:t>TC WRAP approved</a:t>
          </a:r>
          <a:endParaRPr lang="en-CA" sz="1100" kern="1200" dirty="0"/>
        </a:p>
      </dsp:txBody>
      <dsp:txXfrm>
        <a:off x="870387" y="2438399"/>
        <a:ext cx="826861" cy="1625600"/>
      </dsp:txXfrm>
    </dsp:sp>
    <dsp:sp modelId="{77FFFD54-A9B6-43CA-9DC1-F00EDEF3F17D}">
      <dsp:nvSpPr>
        <dsp:cNvPr id="0" name=""/>
        <dsp:cNvSpPr/>
      </dsp:nvSpPr>
      <dsp:spPr>
        <a:xfrm>
          <a:off x="1080618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04AFA7-177F-4E16-9454-C0DF91BEB79A}">
      <dsp:nvSpPr>
        <dsp:cNvPr id="0" name=""/>
        <dsp:cNvSpPr/>
      </dsp:nvSpPr>
      <dsp:spPr>
        <a:xfrm>
          <a:off x="1738592" y="0"/>
          <a:ext cx="826861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100" i="1" kern="1200" dirty="0" smtClean="0"/>
            <a:t>June 2014</a:t>
          </a:r>
          <a:r>
            <a:rPr lang="en-CA" sz="1100" kern="1200" dirty="0" smtClean="0"/>
            <a:t/>
          </a:r>
          <a:br>
            <a:rPr lang="en-CA" sz="1100" kern="1200" dirty="0" smtClean="0"/>
          </a:br>
          <a:r>
            <a:rPr lang="en-CA" sz="1100" kern="1200" dirty="0" smtClean="0"/>
            <a:t>Canada.ca (1.2)</a:t>
          </a:r>
          <a:endParaRPr lang="en-CA" sz="1100" kern="1200" dirty="0"/>
        </a:p>
      </dsp:txBody>
      <dsp:txXfrm>
        <a:off x="1738592" y="0"/>
        <a:ext cx="826861" cy="1625600"/>
      </dsp:txXfrm>
    </dsp:sp>
    <dsp:sp modelId="{5B436D0D-78B0-4E95-BE31-E7717C88BE97}">
      <dsp:nvSpPr>
        <dsp:cNvPr id="0" name=""/>
        <dsp:cNvSpPr/>
      </dsp:nvSpPr>
      <dsp:spPr>
        <a:xfrm>
          <a:off x="1948823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61CB0E-DB65-417F-B25C-ED154863AC28}">
      <dsp:nvSpPr>
        <dsp:cNvPr id="0" name=""/>
        <dsp:cNvSpPr/>
      </dsp:nvSpPr>
      <dsp:spPr>
        <a:xfrm>
          <a:off x="2606796" y="2438399"/>
          <a:ext cx="826861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100" i="1" kern="1200" dirty="0" smtClean="0"/>
            <a:t>Sept 2014</a:t>
          </a:r>
          <a:r>
            <a:rPr lang="en-CA" sz="1100" kern="1200" dirty="0" smtClean="0"/>
            <a:t/>
          </a:r>
          <a:br>
            <a:rPr lang="en-CA" sz="1100" kern="1200" dirty="0" smtClean="0"/>
          </a:br>
          <a:r>
            <a:rPr lang="en-CA" sz="1100" kern="1200" dirty="0" smtClean="0"/>
            <a:t>Managed web solution</a:t>
          </a:r>
          <a:endParaRPr lang="en-CA" sz="1100" kern="1200" dirty="0"/>
        </a:p>
      </dsp:txBody>
      <dsp:txXfrm>
        <a:off x="2606796" y="2438399"/>
        <a:ext cx="826861" cy="1625600"/>
      </dsp:txXfrm>
    </dsp:sp>
    <dsp:sp modelId="{5B707A51-39D8-4FD8-9853-60F9409083F0}">
      <dsp:nvSpPr>
        <dsp:cNvPr id="0" name=""/>
        <dsp:cNvSpPr/>
      </dsp:nvSpPr>
      <dsp:spPr>
        <a:xfrm>
          <a:off x="2817027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32C587-75CD-4112-8BB2-92DFDC511B9D}">
      <dsp:nvSpPr>
        <dsp:cNvPr id="0" name=""/>
        <dsp:cNvSpPr/>
      </dsp:nvSpPr>
      <dsp:spPr>
        <a:xfrm>
          <a:off x="3475001" y="0"/>
          <a:ext cx="826861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100" i="1" kern="1200" dirty="0" smtClean="0"/>
            <a:t>Dec 2014</a:t>
          </a:r>
          <a:br>
            <a:rPr lang="en-CA" sz="1100" i="1" kern="1200" dirty="0" smtClean="0"/>
          </a:br>
          <a:r>
            <a:rPr lang="en-CA" sz="1100" kern="1200" dirty="0" smtClean="0"/>
            <a:t>GC-wide search</a:t>
          </a:r>
          <a:endParaRPr lang="en-CA" sz="1100" kern="1200" dirty="0"/>
        </a:p>
      </dsp:txBody>
      <dsp:txXfrm>
        <a:off x="3475001" y="0"/>
        <a:ext cx="826861" cy="1625600"/>
      </dsp:txXfrm>
    </dsp:sp>
    <dsp:sp modelId="{0939043E-A67A-4F45-8636-007E418A31A8}">
      <dsp:nvSpPr>
        <dsp:cNvPr id="0" name=""/>
        <dsp:cNvSpPr/>
      </dsp:nvSpPr>
      <dsp:spPr>
        <a:xfrm>
          <a:off x="3685231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18B42B-2E03-41E1-B748-AE7CF874C7B1}">
      <dsp:nvSpPr>
        <dsp:cNvPr id="0" name=""/>
        <dsp:cNvSpPr/>
      </dsp:nvSpPr>
      <dsp:spPr>
        <a:xfrm>
          <a:off x="4343205" y="2438399"/>
          <a:ext cx="826861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100" i="1" kern="1200" dirty="0" smtClean="0"/>
            <a:t>Dec 2014</a:t>
          </a:r>
          <a:r>
            <a:rPr lang="en-CA" sz="1100" kern="1200" dirty="0" smtClean="0"/>
            <a:t/>
          </a:r>
          <a:br>
            <a:rPr lang="en-CA" sz="1100" kern="1200" dirty="0" smtClean="0"/>
          </a:br>
          <a:r>
            <a:rPr lang="en-CA" sz="1100" kern="1200" dirty="0" smtClean="0"/>
            <a:t>Migration phase 1</a:t>
          </a:r>
          <a:endParaRPr lang="en-CA" sz="1100" kern="1200" dirty="0"/>
        </a:p>
      </dsp:txBody>
      <dsp:txXfrm>
        <a:off x="4343205" y="2438399"/>
        <a:ext cx="826861" cy="1625600"/>
      </dsp:txXfrm>
    </dsp:sp>
    <dsp:sp modelId="{F44DF3C2-694F-47EA-AC44-877C3AFA122E}">
      <dsp:nvSpPr>
        <dsp:cNvPr id="0" name=""/>
        <dsp:cNvSpPr/>
      </dsp:nvSpPr>
      <dsp:spPr>
        <a:xfrm>
          <a:off x="4553436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F7CCC5-F9E1-46EC-9EB0-CA8D3006421A}">
      <dsp:nvSpPr>
        <dsp:cNvPr id="0" name=""/>
        <dsp:cNvSpPr/>
      </dsp:nvSpPr>
      <dsp:spPr>
        <a:xfrm>
          <a:off x="5211410" y="0"/>
          <a:ext cx="826861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100" i="1" kern="1200" dirty="0" smtClean="0"/>
            <a:t>Dec 2015</a:t>
          </a:r>
          <a:r>
            <a:rPr lang="en-CA" sz="1100" kern="1200" dirty="0" smtClean="0"/>
            <a:t/>
          </a:r>
          <a:br>
            <a:rPr lang="en-CA" sz="1100" kern="1200" dirty="0" smtClean="0"/>
          </a:br>
          <a:r>
            <a:rPr lang="en-CA" sz="1100" kern="1200" dirty="0" smtClean="0"/>
            <a:t>Migration phase 2</a:t>
          </a:r>
          <a:endParaRPr lang="en-CA" sz="1100" kern="1200" dirty="0"/>
        </a:p>
      </dsp:txBody>
      <dsp:txXfrm>
        <a:off x="5211410" y="0"/>
        <a:ext cx="826861" cy="1625600"/>
      </dsp:txXfrm>
    </dsp:sp>
    <dsp:sp modelId="{69194A66-1A2B-4296-AEB6-F9C549F59C91}">
      <dsp:nvSpPr>
        <dsp:cNvPr id="0" name=""/>
        <dsp:cNvSpPr/>
      </dsp:nvSpPr>
      <dsp:spPr>
        <a:xfrm>
          <a:off x="5421640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79D401-8290-484E-9590-5C558BF45A33}">
      <dsp:nvSpPr>
        <dsp:cNvPr id="0" name=""/>
        <dsp:cNvSpPr/>
      </dsp:nvSpPr>
      <dsp:spPr>
        <a:xfrm>
          <a:off x="6079614" y="2438399"/>
          <a:ext cx="826861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100" i="1" kern="1200" dirty="0" smtClean="0"/>
            <a:t>Dec 2016</a:t>
          </a:r>
          <a:r>
            <a:rPr lang="en-CA" sz="1100" kern="1200" dirty="0" smtClean="0"/>
            <a:t/>
          </a:r>
          <a:br>
            <a:rPr lang="en-CA" sz="1100" kern="1200" dirty="0" smtClean="0"/>
          </a:br>
          <a:r>
            <a:rPr lang="en-CA" sz="1100" kern="1200" dirty="0" smtClean="0"/>
            <a:t>Migration phase 3</a:t>
          </a:r>
          <a:endParaRPr lang="en-CA" sz="1100" kern="1200" dirty="0"/>
        </a:p>
      </dsp:txBody>
      <dsp:txXfrm>
        <a:off x="6079614" y="2438399"/>
        <a:ext cx="826861" cy="1625600"/>
      </dsp:txXfrm>
    </dsp:sp>
    <dsp:sp modelId="{7955AD21-F6BA-4D77-88AA-D1B624E6E55B}">
      <dsp:nvSpPr>
        <dsp:cNvPr id="0" name=""/>
        <dsp:cNvSpPr/>
      </dsp:nvSpPr>
      <dsp:spPr>
        <a:xfrm>
          <a:off x="6289845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BB2C9D-DBBE-4D82-B8D2-B64EE60B6464}">
      <dsp:nvSpPr>
        <dsp:cNvPr id="0" name=""/>
        <dsp:cNvSpPr/>
      </dsp:nvSpPr>
      <dsp:spPr>
        <a:xfrm>
          <a:off x="6947819" y="0"/>
          <a:ext cx="826861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100" i="1" kern="1200" dirty="0" smtClean="0"/>
            <a:t>Dec 2016</a:t>
          </a:r>
          <a:r>
            <a:rPr lang="en-CA" sz="1100" kern="1200" dirty="0" smtClean="0"/>
            <a:t/>
          </a:r>
          <a:br>
            <a:rPr lang="en-CA" sz="1100" kern="1200" dirty="0" smtClean="0"/>
          </a:br>
          <a:r>
            <a:rPr lang="en-CA" sz="1100" kern="1200" dirty="0" smtClean="0"/>
            <a:t>Project Completion</a:t>
          </a:r>
          <a:endParaRPr lang="en-CA" sz="1100" kern="1200" dirty="0"/>
        </a:p>
      </dsp:txBody>
      <dsp:txXfrm>
        <a:off x="6947819" y="0"/>
        <a:ext cx="826861" cy="1625600"/>
      </dsp:txXfrm>
    </dsp:sp>
    <dsp:sp modelId="{7DB212C0-E711-4AF1-8E47-8C2397EE3914}">
      <dsp:nvSpPr>
        <dsp:cNvPr id="0" name=""/>
        <dsp:cNvSpPr/>
      </dsp:nvSpPr>
      <dsp:spPr>
        <a:xfrm>
          <a:off x="7158049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6E3BC7-2002-4D03-9C45-B183620C208C}">
      <dsp:nvSpPr>
        <dsp:cNvPr id="0" name=""/>
        <dsp:cNvSpPr/>
      </dsp:nvSpPr>
      <dsp:spPr>
        <a:xfrm>
          <a:off x="0" y="1219199"/>
          <a:ext cx="8640960" cy="162560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E016E9-8FF1-4762-8B5C-441A3D628597}">
      <dsp:nvSpPr>
        <dsp:cNvPr id="0" name=""/>
        <dsp:cNvSpPr/>
      </dsp:nvSpPr>
      <dsp:spPr>
        <a:xfrm>
          <a:off x="308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b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Dec 2013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Canada.ca launched</a:t>
          </a:r>
          <a:endParaRPr lang="en-CA" sz="900" kern="1200" dirty="0"/>
        </a:p>
      </dsp:txBody>
      <dsp:txXfrm>
        <a:off x="308" y="0"/>
        <a:ext cx="931287" cy="1625600"/>
      </dsp:txXfrm>
    </dsp:sp>
    <dsp:sp modelId="{D5BD5411-4617-4C98-9DB9-F322FCD40C5E}">
      <dsp:nvSpPr>
        <dsp:cNvPr id="0" name=""/>
        <dsp:cNvSpPr/>
      </dsp:nvSpPr>
      <dsp:spPr>
        <a:xfrm>
          <a:off x="262752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E4A9F8-6F0C-456B-A369-7F43F993AE41}">
      <dsp:nvSpPr>
        <dsp:cNvPr id="0" name=""/>
        <dsp:cNvSpPr/>
      </dsp:nvSpPr>
      <dsp:spPr>
        <a:xfrm>
          <a:off x="978159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May 2014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TC WRAP approved</a:t>
          </a:r>
          <a:endParaRPr lang="en-CA" sz="900" kern="1200" dirty="0"/>
        </a:p>
      </dsp:txBody>
      <dsp:txXfrm>
        <a:off x="978159" y="2438399"/>
        <a:ext cx="931287" cy="1625600"/>
      </dsp:txXfrm>
    </dsp:sp>
    <dsp:sp modelId="{B33D09D9-D743-4E16-8F94-398F0787D0DA}">
      <dsp:nvSpPr>
        <dsp:cNvPr id="0" name=""/>
        <dsp:cNvSpPr/>
      </dsp:nvSpPr>
      <dsp:spPr>
        <a:xfrm>
          <a:off x="1240603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38CBC5-2473-4144-8239-76EE01DEEC06}">
      <dsp:nvSpPr>
        <dsp:cNvPr id="0" name=""/>
        <dsp:cNvSpPr/>
      </dsp:nvSpPr>
      <dsp:spPr>
        <a:xfrm>
          <a:off x="1956011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b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Summer 2014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TC migration date determined</a:t>
          </a:r>
          <a:endParaRPr lang="en-CA" sz="900" kern="1200" dirty="0"/>
        </a:p>
      </dsp:txBody>
      <dsp:txXfrm>
        <a:off x="1956011" y="0"/>
        <a:ext cx="931287" cy="1625600"/>
      </dsp:txXfrm>
    </dsp:sp>
    <dsp:sp modelId="{66CE1C9A-B60E-46E7-A9EE-F6C0D9EE1A59}">
      <dsp:nvSpPr>
        <dsp:cNvPr id="0" name=""/>
        <dsp:cNvSpPr/>
      </dsp:nvSpPr>
      <dsp:spPr>
        <a:xfrm>
          <a:off x="2218454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E99C48-2537-4A39-8979-BAF7ECE2066E}">
      <dsp:nvSpPr>
        <dsp:cNvPr id="0" name=""/>
        <dsp:cNvSpPr/>
      </dsp:nvSpPr>
      <dsp:spPr>
        <a:xfrm>
          <a:off x="2933862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Fall 2014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TC migration plan developed</a:t>
          </a:r>
          <a:endParaRPr lang="en-CA" sz="900" kern="1200" dirty="0"/>
        </a:p>
      </dsp:txBody>
      <dsp:txXfrm>
        <a:off x="2933862" y="2438399"/>
        <a:ext cx="931287" cy="1625600"/>
      </dsp:txXfrm>
    </dsp:sp>
    <dsp:sp modelId="{86890F84-F85C-4D7E-B99E-E4399728EFB1}">
      <dsp:nvSpPr>
        <dsp:cNvPr id="0" name=""/>
        <dsp:cNvSpPr/>
      </dsp:nvSpPr>
      <dsp:spPr>
        <a:xfrm>
          <a:off x="3196306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9F59E9-32F2-4938-8AAB-26A5A468A91F}">
      <dsp:nvSpPr>
        <dsp:cNvPr id="0" name=""/>
        <dsp:cNvSpPr/>
      </dsp:nvSpPr>
      <dsp:spPr>
        <a:xfrm>
          <a:off x="3911714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b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Fall 2014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TC migration begins</a:t>
          </a:r>
          <a:endParaRPr lang="en-CA" sz="900" kern="1200" dirty="0"/>
        </a:p>
      </dsp:txBody>
      <dsp:txXfrm>
        <a:off x="3911714" y="0"/>
        <a:ext cx="931287" cy="1625600"/>
      </dsp:txXfrm>
    </dsp:sp>
    <dsp:sp modelId="{597DF91F-1FF4-45DB-A592-9DED7622F908}">
      <dsp:nvSpPr>
        <dsp:cNvPr id="0" name=""/>
        <dsp:cNvSpPr/>
      </dsp:nvSpPr>
      <dsp:spPr>
        <a:xfrm>
          <a:off x="4174157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6BBDE8-1F5F-4866-9660-9DBA6BC3813D}">
      <dsp:nvSpPr>
        <dsp:cNvPr id="0" name=""/>
        <dsp:cNvSpPr/>
      </dsp:nvSpPr>
      <dsp:spPr>
        <a:xfrm>
          <a:off x="4889565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TBD 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TC migration ends</a:t>
          </a:r>
          <a:endParaRPr lang="en-CA" sz="900" kern="1200" dirty="0"/>
        </a:p>
      </dsp:txBody>
      <dsp:txXfrm>
        <a:off x="4889565" y="2438399"/>
        <a:ext cx="931287" cy="1625600"/>
      </dsp:txXfrm>
    </dsp:sp>
    <dsp:sp modelId="{23F31197-0663-4534-904B-599D218685E1}">
      <dsp:nvSpPr>
        <dsp:cNvPr id="0" name=""/>
        <dsp:cNvSpPr/>
      </dsp:nvSpPr>
      <dsp:spPr>
        <a:xfrm>
          <a:off x="5152009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C966EE-CCBF-4257-BDCF-B05B98C755DC}">
      <dsp:nvSpPr>
        <dsp:cNvPr id="0" name=""/>
        <dsp:cNvSpPr/>
      </dsp:nvSpPr>
      <dsp:spPr>
        <a:xfrm>
          <a:off x="5867416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b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TBD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TC </a:t>
          </a:r>
          <a:r>
            <a:rPr lang="en-CA" sz="900" kern="1200" dirty="0" err="1" smtClean="0"/>
            <a:t>dept</a:t>
          </a:r>
          <a:r>
            <a:rPr lang="en-CA" sz="900" kern="1200" dirty="0" smtClean="0"/>
            <a:t> website decommissioned</a:t>
          </a:r>
          <a:endParaRPr lang="en-CA" sz="900" kern="1200" dirty="0"/>
        </a:p>
      </dsp:txBody>
      <dsp:txXfrm>
        <a:off x="5867416" y="0"/>
        <a:ext cx="931287" cy="1625600"/>
      </dsp:txXfrm>
    </dsp:sp>
    <dsp:sp modelId="{DF14FD51-E5F0-4668-A5CE-4C2F0F42FD5D}">
      <dsp:nvSpPr>
        <dsp:cNvPr id="0" name=""/>
        <dsp:cNvSpPr/>
      </dsp:nvSpPr>
      <dsp:spPr>
        <a:xfrm>
          <a:off x="6129860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8E2D84-A03F-4E7B-82CC-AB9B5EFCFF94}">
      <dsp:nvSpPr>
        <dsp:cNvPr id="0" name=""/>
        <dsp:cNvSpPr/>
      </dsp:nvSpPr>
      <dsp:spPr>
        <a:xfrm>
          <a:off x="6845268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Dec 2016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Completion of project</a:t>
          </a:r>
          <a:endParaRPr lang="en-CA" sz="900" kern="1200" dirty="0"/>
        </a:p>
      </dsp:txBody>
      <dsp:txXfrm>
        <a:off x="6845268" y="2438399"/>
        <a:ext cx="931287" cy="1625600"/>
      </dsp:txXfrm>
    </dsp:sp>
    <dsp:sp modelId="{617A3C18-54F2-475F-8C46-625C9184EE2C}">
      <dsp:nvSpPr>
        <dsp:cNvPr id="0" name=""/>
        <dsp:cNvSpPr/>
      </dsp:nvSpPr>
      <dsp:spPr>
        <a:xfrm>
          <a:off x="7107711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6884" cy="4618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0473" y="0"/>
            <a:ext cx="3006884" cy="4618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11065-D709-460C-92E7-BBC2F340D3E5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0463" y="692150"/>
            <a:ext cx="4618037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897" y="4387136"/>
            <a:ext cx="5551170" cy="415623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06884" cy="4618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0473" y="8772668"/>
            <a:ext cx="3006884" cy="4618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FC7A0D-31AD-4F14-8DD9-71ADCD251B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08459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C7A0D-31AD-4F14-8DD9-71ADCD251BDE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385025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8FFBE7-D572-4586-B2CE-55F6A5254B66}" type="slidenum">
              <a:rPr lang="en-CA" altLang="en-US"/>
              <a:pPr/>
              <a:t>28</a:t>
            </a:fld>
            <a:endParaRPr lang="en-CA" altLang="en-US"/>
          </a:p>
        </p:txBody>
      </p:sp>
      <p:sp>
        <p:nvSpPr>
          <p:cNvPr id="296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CA" altLang="en-US" dirty="0"/>
              <a:t> Feedback from employees helps foster a climate of transparency, trust and respect in the workplace</a:t>
            </a:r>
          </a:p>
          <a:p>
            <a:pPr>
              <a:buFontTx/>
              <a:buChar char="•"/>
            </a:pPr>
            <a:r>
              <a:rPr lang="en-CA" altLang="en-US" dirty="0"/>
              <a:t> More feedback from more sources the better, to form a comprehensive perspective. </a:t>
            </a:r>
          </a:p>
          <a:p>
            <a:pPr>
              <a:buFontTx/>
              <a:buChar char="•"/>
            </a:pPr>
            <a:r>
              <a:rPr lang="en-CA" altLang="en-US" dirty="0"/>
              <a:t> Check for interdependencies with other departmental projects</a:t>
            </a:r>
          </a:p>
          <a:p>
            <a:pPr>
              <a:buFontTx/>
              <a:buChar char="•"/>
            </a:pPr>
            <a:r>
              <a:rPr lang="en-CA" altLang="en-US" dirty="0"/>
              <a:t> Horizontal and vertical info sharing </a:t>
            </a:r>
          </a:p>
          <a:p>
            <a:pPr>
              <a:buFontTx/>
              <a:buChar char="•"/>
            </a:pPr>
            <a:r>
              <a:rPr lang="en-CA" altLang="en-US" dirty="0"/>
              <a:t> Communicate the vision clearly to employees</a:t>
            </a:r>
          </a:p>
          <a:p>
            <a:pPr>
              <a:buFontTx/>
              <a:buChar char="•"/>
            </a:pPr>
            <a:r>
              <a:rPr lang="en-CA" altLang="en-US" dirty="0"/>
              <a:t> Delegate appropriate tasks to managers and work one-on-one with them</a:t>
            </a:r>
          </a:p>
          <a:p>
            <a:pPr>
              <a:buFontTx/>
              <a:buChar char="•"/>
            </a:pPr>
            <a:r>
              <a:rPr lang="en-CA" altLang="en-US" dirty="0"/>
              <a:t> Realistic timelines and accountabilities</a:t>
            </a:r>
          </a:p>
          <a:p>
            <a:pPr>
              <a:buFontTx/>
              <a:buChar char="•"/>
            </a:pPr>
            <a:r>
              <a:rPr lang="en-CA" altLang="en-US" dirty="0"/>
              <a:t> Identify resources and </a:t>
            </a:r>
            <a:r>
              <a:rPr lang="en-CA" altLang="en-US" dirty="0" smtClean="0"/>
              <a:t>limits</a:t>
            </a:r>
            <a:endParaRPr lang="en-CA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090739-0CF9-4258-A8B3-13A6EAB733F4}" type="slidenum">
              <a:rPr lang="en-CA" altLang="en-US"/>
              <a:pPr/>
              <a:t>33</a:t>
            </a:fld>
            <a:endParaRPr lang="en-CA" altLang="en-US"/>
          </a:p>
        </p:txBody>
      </p:sp>
      <p:sp>
        <p:nvSpPr>
          <p:cNvPr id="307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CA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78351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46271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31664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15681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40640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05675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31669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85598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94018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16685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66985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67799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26869"/>
            <a:ext cx="7772400" cy="1470025"/>
          </a:xfrm>
        </p:spPr>
        <p:txBody>
          <a:bodyPr>
            <a:normAutofit/>
          </a:bodyPr>
          <a:lstStyle/>
          <a:p>
            <a:r>
              <a:rPr lang="en-CA" sz="4000" b="1" dirty="0" smtClean="0"/>
              <a:t>GC web renewal at </a:t>
            </a:r>
            <a:br>
              <a:rPr lang="en-CA" sz="4000" b="1" dirty="0" smtClean="0"/>
            </a:br>
            <a:r>
              <a:rPr lang="en-CA" sz="4000" b="1" dirty="0" smtClean="0"/>
              <a:t>Transport Canada</a:t>
            </a:r>
            <a:endParaRPr lang="en-CA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1243" y="2276872"/>
            <a:ext cx="6400800" cy="1152128"/>
          </a:xfrm>
        </p:spPr>
        <p:txBody>
          <a:bodyPr>
            <a:normAutofit/>
          </a:bodyPr>
          <a:lstStyle/>
          <a:p>
            <a:r>
              <a:rPr lang="en-CA" sz="2400" dirty="0" smtClean="0"/>
              <a:t>Jon Ward, Manager, Web Services</a:t>
            </a:r>
          </a:p>
          <a:p>
            <a:r>
              <a:rPr lang="en-CA" sz="2400" dirty="0" smtClean="0"/>
              <a:t>21 May 2014</a:t>
            </a:r>
            <a:endParaRPr lang="en-CA" sz="2400" dirty="0"/>
          </a:p>
        </p:txBody>
      </p:sp>
      <p:pic>
        <p:nvPicPr>
          <p:cNvPr id="4" name="Picture 3" descr="basic_top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over_pictu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70870"/>
            <a:ext cx="9180512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over_bottom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" y="6425623"/>
            <a:ext cx="91440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082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en-CA" sz="2800" dirty="0" smtClean="0"/>
              <a:t>Compliant with TBS web standards</a:t>
            </a:r>
            <a:endParaRPr lang="en-CA" sz="28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187624" y="1600200"/>
            <a:ext cx="7499176" cy="452596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Accessibility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U</a:t>
            </a:r>
            <a:r>
              <a:rPr lang="en-CA" sz="2400" dirty="0" smtClean="0"/>
              <a:t>sability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Interoperability</a:t>
            </a:r>
            <a:br>
              <a:rPr lang="en-CA" sz="2400" dirty="0" smtClean="0"/>
            </a:br>
            <a:endParaRPr lang="en-CA" sz="2400" dirty="0"/>
          </a:p>
          <a:p>
            <a:r>
              <a:rPr lang="en-CA" sz="2400" dirty="0" smtClean="0"/>
              <a:t>Mobile</a:t>
            </a:r>
          </a:p>
          <a:p>
            <a:endParaRPr lang="en-CA" dirty="0"/>
          </a:p>
        </p:txBody>
      </p:sp>
      <p:pic>
        <p:nvPicPr>
          <p:cNvPr id="18436" name="Picture 4" descr="http://www.extremetech.com/wp-content/uploads/2013/09/ip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474949"/>
            <a:ext cx="2459549" cy="161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://explore.citytouch.com/wp-content/uploads/2012/04/Interoperability_Icon-300x3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748" y="3523828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://zezz.co/wp-content/uploads/2012/12/usability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238" y="1968511"/>
            <a:ext cx="2473576" cy="2110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http://www.msktc.org/lib/docs/Accessibility_iStock_000018867002XSmal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416" y="1412776"/>
            <a:ext cx="2344798" cy="155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237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marL="571500" indent="-571500" algn="l">
              <a:buFont typeface="Wingdings" panose="05000000000000000000" pitchFamily="2" charset="2"/>
              <a:buChar char="ü"/>
            </a:pPr>
            <a:r>
              <a:rPr lang="en-CA" sz="2800" dirty="0" smtClean="0"/>
              <a:t>ROT (redundant, outdated, trivial) content has been significantly reduced</a:t>
            </a:r>
            <a:endParaRPr lang="en-CA" sz="2800" dirty="0"/>
          </a:p>
        </p:txBody>
      </p:sp>
      <p:pic>
        <p:nvPicPr>
          <p:cNvPr id="4" name="Picture 4" descr="garb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81551"/>
            <a:ext cx="5976664" cy="542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591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030"/>
            <a:ext cx="8229600" cy="1143000"/>
          </a:xfrm>
        </p:spPr>
        <p:txBody>
          <a:bodyPr>
            <a:normAutofit/>
          </a:bodyPr>
          <a:lstStyle/>
          <a:p>
            <a:pPr marL="571500" indent="-571500" algn="l">
              <a:buFont typeface="Wingdings" panose="05000000000000000000" pitchFamily="2" charset="2"/>
              <a:buChar char="ü"/>
            </a:pPr>
            <a:r>
              <a:rPr lang="en-CA" sz="2800" dirty="0" smtClean="0"/>
              <a:t>Navigation and information architecture (IA) has been streamlined </a:t>
            </a:r>
            <a:endParaRPr lang="en-CA" sz="2800" dirty="0"/>
          </a:p>
        </p:txBody>
      </p:sp>
      <p:pic>
        <p:nvPicPr>
          <p:cNvPr id="4" name="Picture 4" descr="HiR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60748"/>
            <a:ext cx="7344816" cy="550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4853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188640"/>
            <a:ext cx="8676456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8650" indent="-628650">
              <a:buFont typeface="Wingdings" panose="05000000000000000000" pitchFamily="2" charset="2"/>
              <a:buChar char="ü"/>
            </a:pPr>
            <a:r>
              <a:rPr lang="en-CA" sz="2800" dirty="0" smtClean="0">
                <a:solidFill>
                  <a:prstClr val="black"/>
                </a:solidFill>
              </a:rPr>
              <a:t>Well-established and smooth governance process (for developing, approving and posting content)</a:t>
            </a:r>
          </a:p>
          <a:p>
            <a:pPr algn="r"/>
            <a:endParaRPr lang="en-CA" dirty="0" smtClean="0">
              <a:solidFill>
                <a:prstClr val="black"/>
              </a:solidFill>
            </a:endParaRPr>
          </a:p>
          <a:p>
            <a:pPr marL="0" indent="0" algn="r">
              <a:buNone/>
            </a:pPr>
            <a:endParaRPr lang="en-CA" dirty="0" smtClean="0">
              <a:solidFill>
                <a:prstClr val="black"/>
              </a:solidFill>
            </a:endParaRPr>
          </a:p>
          <a:p>
            <a:pPr lvl="1" algn="r"/>
            <a:endParaRPr lang="en-CA" dirty="0" smtClean="0"/>
          </a:p>
          <a:p>
            <a:pPr lvl="1" algn="r"/>
            <a:endParaRPr lang="en-CA" dirty="0" smtClean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76259"/>
            <a:ext cx="7128792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3481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8460432" cy="1052736"/>
          </a:xfrm>
        </p:spPr>
        <p:txBody>
          <a:bodyPr>
            <a:normAutofit/>
          </a:bodyPr>
          <a:lstStyle/>
          <a:p>
            <a:pPr algn="r"/>
            <a:r>
              <a:rPr lang="en-CA" b="1" dirty="0" smtClean="0"/>
              <a:t>Where are we going?</a:t>
            </a:r>
            <a:endParaRPr lang="en-CA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7416824" cy="5623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45217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17" y="116632"/>
            <a:ext cx="6214075" cy="66105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929808" y="332656"/>
            <a:ext cx="3106688" cy="3456384"/>
          </a:xfrm>
        </p:spPr>
        <p:txBody>
          <a:bodyPr>
            <a:normAutofit/>
          </a:bodyPr>
          <a:lstStyle/>
          <a:p>
            <a:pPr algn="r"/>
            <a:r>
              <a:rPr lang="en-CA" sz="4000" b="1" dirty="0" smtClean="0"/>
              <a:t>Inspiration:</a:t>
            </a:r>
            <a:br>
              <a:rPr lang="en-CA" sz="4000" b="1" dirty="0" smtClean="0"/>
            </a:br>
            <a:r>
              <a:rPr lang="en-CA" sz="2800" dirty="0" smtClean="0"/>
              <a:t>UK.gov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39179526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-7208"/>
            <a:ext cx="8676456" cy="1347975"/>
          </a:xfrm>
        </p:spPr>
        <p:txBody>
          <a:bodyPr>
            <a:normAutofit/>
          </a:bodyPr>
          <a:lstStyle/>
          <a:p>
            <a:pPr algn="r"/>
            <a:r>
              <a:rPr lang="en-CA" b="1" dirty="0" smtClean="0"/>
              <a:t>Why are we going there?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3100" dirty="0" smtClean="0"/>
              <a:t>(the centre’s perspective)</a:t>
            </a:r>
            <a:endParaRPr lang="en-CA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lnSpcReduction="10000"/>
          </a:bodyPr>
          <a:lstStyle/>
          <a:p>
            <a:r>
              <a:rPr lang="en-CA" sz="2400" dirty="0" smtClean="0"/>
              <a:t>GC web renewal action plan (WRAP) launched in December 2012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High priority for the PM and consequently PCO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Next step in GC web evolution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Continues the trend of web and online centralization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More efficient publishing and web management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Greater economies of scale for web solutions (CMS, analytics, search, etc.)</a:t>
            </a:r>
            <a:endParaRPr lang="en-CA" sz="2400" dirty="0">
              <a:solidFill>
                <a:prstClr val="black"/>
              </a:solidFill>
            </a:endParaRPr>
          </a:p>
          <a:p>
            <a:pPr lvl="1"/>
            <a:endParaRPr lang="en-CA" dirty="0" smtClean="0"/>
          </a:p>
          <a:p>
            <a:pPr lvl="1"/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04245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sz="2400" dirty="0" smtClean="0"/>
              <a:t>Simpler for users</a:t>
            </a:r>
          </a:p>
          <a:p>
            <a:pPr lvl="1"/>
            <a:r>
              <a:rPr lang="en-CA" sz="2200" dirty="0" smtClean="0"/>
              <a:t>Task-centric design (“I want to”)</a:t>
            </a:r>
          </a:p>
          <a:p>
            <a:pPr lvl="1"/>
            <a:r>
              <a:rPr lang="en-CA" sz="2200" dirty="0" smtClean="0">
                <a:solidFill>
                  <a:prstClr val="black"/>
                </a:solidFill>
              </a:rPr>
              <a:t>User-centric design (“I’m a”)</a:t>
            </a:r>
          </a:p>
          <a:p>
            <a:pPr lvl="1"/>
            <a:r>
              <a:rPr lang="en-CA" sz="2200" dirty="0" smtClean="0">
                <a:solidFill>
                  <a:prstClr val="black"/>
                </a:solidFill>
              </a:rPr>
              <a:t>No more departmental identities on the web</a:t>
            </a:r>
          </a:p>
          <a:p>
            <a:pPr lvl="1"/>
            <a:r>
              <a:rPr lang="en-CA" sz="2200" dirty="0" smtClean="0">
                <a:solidFill>
                  <a:prstClr val="black"/>
                </a:solidFill>
              </a:rPr>
              <a:t>Briefer, active-voice text</a:t>
            </a:r>
          </a:p>
          <a:p>
            <a:pPr lvl="1"/>
            <a:r>
              <a:rPr lang="en-CA" sz="2200" dirty="0" smtClean="0">
                <a:solidFill>
                  <a:prstClr val="black"/>
                </a:solidFill>
              </a:rPr>
              <a:t>Modern design, aesthetically pleasing </a:t>
            </a:r>
            <a:br>
              <a:rPr lang="en-CA" sz="2200" dirty="0" smtClean="0">
                <a:solidFill>
                  <a:prstClr val="black"/>
                </a:solidFill>
              </a:rPr>
            </a:br>
            <a:endParaRPr lang="en-CA" sz="2200" dirty="0" smtClean="0">
              <a:solidFill>
                <a:prstClr val="black"/>
              </a:solidFill>
            </a:endParaRPr>
          </a:p>
          <a:p>
            <a:r>
              <a:rPr lang="en-CA" sz="2400" dirty="0" smtClean="0">
                <a:solidFill>
                  <a:prstClr val="black"/>
                </a:solidFill>
              </a:rPr>
              <a:t>Stronger GC brand: authoritative, recognizable</a:t>
            </a:r>
            <a:br>
              <a:rPr lang="en-CA" sz="2400" dirty="0" smtClean="0">
                <a:solidFill>
                  <a:prstClr val="black"/>
                </a:solidFill>
              </a:rPr>
            </a:br>
            <a:endParaRPr lang="en-CA" sz="2400" dirty="0" smtClean="0">
              <a:solidFill>
                <a:prstClr val="black"/>
              </a:solidFill>
            </a:endParaRPr>
          </a:p>
          <a:p>
            <a:r>
              <a:rPr lang="en-CA" sz="2400" dirty="0" smtClean="0">
                <a:solidFill>
                  <a:prstClr val="black"/>
                </a:solidFill>
              </a:rPr>
              <a:t>Easier for users to know when they’re interacting with the GC</a:t>
            </a:r>
            <a:br>
              <a:rPr lang="en-CA" sz="2400" dirty="0" smtClean="0">
                <a:solidFill>
                  <a:prstClr val="black"/>
                </a:solidFill>
              </a:rPr>
            </a:br>
            <a:endParaRPr lang="en-CA" sz="2400" dirty="0" smtClean="0">
              <a:solidFill>
                <a:prstClr val="black"/>
              </a:solidFill>
            </a:endParaRPr>
          </a:p>
          <a:p>
            <a:r>
              <a:rPr lang="en-CA" sz="2400" dirty="0" smtClean="0">
                <a:solidFill>
                  <a:prstClr val="black"/>
                </a:solidFill>
              </a:rPr>
              <a:t>More seamless navigation between departments </a:t>
            </a:r>
            <a:br>
              <a:rPr lang="en-CA" sz="2400" dirty="0" smtClean="0">
                <a:solidFill>
                  <a:prstClr val="black"/>
                </a:solidFill>
              </a:rPr>
            </a:br>
            <a:r>
              <a:rPr lang="en-CA" sz="2400" dirty="0" smtClean="0">
                <a:solidFill>
                  <a:prstClr val="black"/>
                </a:solidFill>
              </a:rPr>
              <a:t>(now identified online via “themes”)</a:t>
            </a:r>
          </a:p>
          <a:p>
            <a:endParaRPr lang="en-CA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7544" y="-7208"/>
            <a:ext cx="8676456" cy="1347975"/>
          </a:xfrm>
        </p:spPr>
        <p:txBody>
          <a:bodyPr>
            <a:normAutofit/>
          </a:bodyPr>
          <a:lstStyle/>
          <a:p>
            <a:pPr algn="r"/>
            <a:r>
              <a:rPr lang="en-CA" b="1" dirty="0" smtClean="0"/>
              <a:t>Why are we going there?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3100" dirty="0" smtClean="0"/>
              <a:t>(the user’s perspective)</a:t>
            </a:r>
            <a:endParaRPr lang="en-CA" sz="3100" dirty="0"/>
          </a:p>
        </p:txBody>
      </p:sp>
    </p:spTree>
    <p:extLst>
      <p:ext uri="{BB962C8B-B14F-4D97-AF65-F5344CB8AC3E}">
        <p14:creationId xmlns:p14="http://schemas.microsoft.com/office/powerpoint/2010/main" val="9684141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400" dirty="0" smtClean="0"/>
              <a:t>First policy statement of the </a:t>
            </a:r>
            <a:r>
              <a:rPr lang="en-CA" sz="2400" dirty="0" err="1" smtClean="0"/>
              <a:t>Comms</a:t>
            </a:r>
            <a:r>
              <a:rPr lang="en-CA" sz="2400" dirty="0" smtClean="0"/>
              <a:t> Policy of the GC: </a:t>
            </a:r>
          </a:p>
          <a:p>
            <a:pPr marL="457200" lvl="1" indent="0">
              <a:buNone/>
            </a:pPr>
            <a:r>
              <a:rPr lang="en-CA" sz="2000" dirty="0"/>
              <a:t>	</a:t>
            </a:r>
            <a:r>
              <a:rPr lang="en-CA" sz="2000" dirty="0" smtClean="0"/>
              <a:t>“</a:t>
            </a:r>
            <a:r>
              <a:rPr lang="en-CA" sz="2000" dirty="0"/>
              <a:t>Provide the public with timely, accurate, clear, objective and </a:t>
            </a:r>
            <a:r>
              <a:rPr lang="en-CA" sz="2000" dirty="0" smtClean="0"/>
              <a:t>	complete </a:t>
            </a:r>
            <a:r>
              <a:rPr lang="en-CA" sz="2000" dirty="0"/>
              <a:t>information about its policies, programs, services and </a:t>
            </a:r>
            <a:r>
              <a:rPr lang="en-CA" sz="2000" dirty="0" smtClean="0"/>
              <a:t>	initiatives.” </a:t>
            </a:r>
            <a:br>
              <a:rPr lang="en-CA" sz="2000" dirty="0" smtClean="0"/>
            </a:br>
            <a:endParaRPr lang="en-CA" sz="2000" dirty="0" smtClean="0"/>
          </a:p>
          <a:p>
            <a:r>
              <a:rPr lang="en-CA" sz="2400" dirty="0" smtClean="0"/>
              <a:t>Users expecting and demanding intuitive, simple, to-the-point information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Criticism of government services amplified and can go viral through social media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Users’ attention spans online are shrinking</a:t>
            </a:r>
            <a:endParaRPr lang="en-CA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-7208"/>
            <a:ext cx="8676456" cy="1347975"/>
          </a:xfrm>
        </p:spPr>
        <p:txBody>
          <a:bodyPr>
            <a:normAutofit/>
          </a:bodyPr>
          <a:lstStyle/>
          <a:p>
            <a:pPr algn="r"/>
            <a:r>
              <a:rPr lang="en-CA" b="1" dirty="0" smtClean="0"/>
              <a:t>Why are we going there?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3100" dirty="0" smtClean="0"/>
              <a:t>Communications challenges facing the GC</a:t>
            </a:r>
            <a:endParaRPr lang="en-CA" sz="3100" dirty="0"/>
          </a:p>
        </p:txBody>
      </p:sp>
    </p:spTree>
    <p:extLst>
      <p:ext uri="{BB962C8B-B14F-4D97-AF65-F5344CB8AC3E}">
        <p14:creationId xmlns:p14="http://schemas.microsoft.com/office/powerpoint/2010/main" val="41456389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400" dirty="0" smtClean="0"/>
              <a:t>Public servants expected to do more with fewer resources: enhanced operational efficiency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Adapt to the quickly-changing media and technological landscape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Provide info and services to users in their preferred format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Become a more flexible, nimble and agile organization</a:t>
            </a:r>
          </a:p>
          <a:p>
            <a:endParaRPr lang="en-CA" sz="2400" dirty="0" smtClean="0"/>
          </a:p>
          <a:p>
            <a:endParaRPr lang="en-CA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-7208"/>
            <a:ext cx="8676456" cy="1347975"/>
          </a:xfrm>
        </p:spPr>
        <p:txBody>
          <a:bodyPr>
            <a:normAutofit/>
          </a:bodyPr>
          <a:lstStyle/>
          <a:p>
            <a:pPr algn="r"/>
            <a:r>
              <a:rPr lang="en-CA" b="1" dirty="0" smtClean="0"/>
              <a:t>Why are we going there?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3100" dirty="0" smtClean="0"/>
              <a:t>Operational challenges facing the GC</a:t>
            </a:r>
            <a:endParaRPr lang="en-CA" sz="3100" dirty="0"/>
          </a:p>
        </p:txBody>
      </p:sp>
    </p:spTree>
    <p:extLst>
      <p:ext uri="{BB962C8B-B14F-4D97-AF65-F5344CB8AC3E}">
        <p14:creationId xmlns:p14="http://schemas.microsoft.com/office/powerpoint/2010/main" val="3151928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en-CA" sz="4000" b="1" dirty="0" smtClean="0"/>
              <a:t>Overview</a:t>
            </a:r>
            <a:endParaRPr lang="en-CA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Autofit/>
          </a:bodyPr>
          <a:lstStyle/>
          <a:p>
            <a:r>
              <a:rPr lang="en-CA" sz="2800" dirty="0" smtClean="0"/>
              <a:t>Background and context</a:t>
            </a:r>
            <a:endParaRPr lang="en-CA" sz="2800" dirty="0"/>
          </a:p>
          <a:p>
            <a:r>
              <a:rPr lang="en-CA" sz="2800" dirty="0" smtClean="0"/>
              <a:t>Where we are now</a:t>
            </a:r>
          </a:p>
          <a:p>
            <a:r>
              <a:rPr lang="en-CA" sz="2800" dirty="0" smtClean="0"/>
              <a:t>Where we’re going</a:t>
            </a:r>
          </a:p>
          <a:p>
            <a:r>
              <a:rPr lang="en-CA" sz="2800" dirty="0" smtClean="0"/>
              <a:t>Implications for TC:</a:t>
            </a:r>
          </a:p>
          <a:p>
            <a:pPr lvl="1"/>
            <a:r>
              <a:rPr lang="en-CA" sz="2400" dirty="0" smtClean="0"/>
              <a:t>Governance</a:t>
            </a:r>
          </a:p>
          <a:p>
            <a:pPr lvl="1"/>
            <a:r>
              <a:rPr lang="en-CA" sz="2400" dirty="0" smtClean="0"/>
              <a:t>Content</a:t>
            </a:r>
          </a:p>
          <a:p>
            <a:pPr lvl="1"/>
            <a:r>
              <a:rPr lang="en-CA" sz="2400" dirty="0" smtClean="0"/>
              <a:t>Technology and systems</a:t>
            </a:r>
          </a:p>
          <a:p>
            <a:pPr lvl="0"/>
            <a:r>
              <a:rPr lang="en-CA" sz="2800" dirty="0" smtClean="0">
                <a:solidFill>
                  <a:prstClr val="black"/>
                </a:solidFill>
              </a:rPr>
              <a:t>Action plan for TC: </a:t>
            </a:r>
          </a:p>
          <a:p>
            <a:pPr lvl="1"/>
            <a:r>
              <a:rPr lang="en-CA" sz="2400" dirty="0">
                <a:solidFill>
                  <a:prstClr val="black"/>
                </a:solidFill>
              </a:rPr>
              <a:t>H</a:t>
            </a:r>
            <a:r>
              <a:rPr lang="en-CA" sz="2400" dirty="0" smtClean="0">
                <a:solidFill>
                  <a:prstClr val="black"/>
                </a:solidFill>
              </a:rPr>
              <a:t>ow do we get there?</a:t>
            </a:r>
            <a:endParaRPr lang="en-CA" sz="2400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819022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268760"/>
          </a:xfrm>
        </p:spPr>
        <p:txBody>
          <a:bodyPr>
            <a:noAutofit/>
          </a:bodyPr>
          <a:lstStyle/>
          <a:p>
            <a:pPr algn="r"/>
            <a:r>
              <a:rPr lang="en-CA" b="1" dirty="0" smtClean="0"/>
              <a:t>What are themes?</a:t>
            </a:r>
            <a:br>
              <a:rPr lang="en-CA" b="1" dirty="0" smtClean="0"/>
            </a:br>
            <a:r>
              <a:rPr lang="en-CA" sz="3000" dirty="0" smtClean="0"/>
              <a:t>The structure and IA of Canada.ca</a:t>
            </a:r>
            <a:endParaRPr lang="en-C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24" y="2132856"/>
            <a:ext cx="8676456" cy="34327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091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dirty="0" smtClean="0"/>
              <a:t>Theme lead departments</a:t>
            </a:r>
          </a:p>
          <a:p>
            <a:r>
              <a:rPr lang="en-CA" dirty="0" smtClean="0"/>
              <a:t>Content migration – “the intersection of institutions and themes”</a:t>
            </a:r>
          </a:p>
          <a:p>
            <a:r>
              <a:rPr lang="en-CA" dirty="0" smtClean="0"/>
              <a:t>Governance framework</a:t>
            </a:r>
          </a:p>
          <a:p>
            <a:r>
              <a:rPr lang="en-CA" dirty="0" smtClean="0"/>
              <a:t>Search WG</a:t>
            </a:r>
          </a:p>
          <a:p>
            <a:r>
              <a:rPr lang="en-CA" dirty="0" smtClean="0"/>
              <a:t>Content and IA WG</a:t>
            </a:r>
          </a:p>
          <a:p>
            <a:r>
              <a:rPr lang="en-CA" dirty="0" smtClean="0"/>
              <a:t>Performance measurement WG</a:t>
            </a:r>
          </a:p>
          <a:p>
            <a:r>
              <a:rPr lang="en-CA" dirty="0" smtClean="0"/>
              <a:t>Migration and onboarding WG</a:t>
            </a:r>
          </a:p>
          <a:p>
            <a:r>
              <a:rPr lang="en-CA" dirty="0" smtClean="0"/>
              <a:t>Access WG</a:t>
            </a:r>
          </a:p>
          <a:p>
            <a:r>
              <a:rPr lang="en-CA" dirty="0" smtClean="0"/>
              <a:t>Interoperability WG</a:t>
            </a:r>
            <a:endParaRPr lang="en-CA" dirty="0" smtClean="0"/>
          </a:p>
          <a:p>
            <a:endParaRPr lang="en-CA" dirty="0"/>
          </a:p>
        </p:txBody>
      </p:sp>
      <p:sp>
        <p:nvSpPr>
          <p:cNvPr id="6" name="Rectangle 5"/>
          <p:cNvSpPr/>
          <p:nvPr/>
        </p:nvSpPr>
        <p:spPr>
          <a:xfrm>
            <a:off x="899592" y="0"/>
            <a:ext cx="813690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4400" b="1" dirty="0" smtClean="0">
                <a:solidFill>
                  <a:prstClr val="black"/>
                </a:solidFill>
              </a:rPr>
              <a:t>How is this going to work?</a:t>
            </a:r>
            <a:r>
              <a:rPr lang="en-CA" sz="4400" dirty="0">
                <a:solidFill>
                  <a:prstClr val="black"/>
                </a:solidFill>
              </a:rPr>
              <a:t/>
            </a:r>
            <a:br>
              <a:rPr lang="en-CA" sz="4400" dirty="0">
                <a:solidFill>
                  <a:prstClr val="black"/>
                </a:solidFill>
              </a:rPr>
            </a:br>
            <a:r>
              <a:rPr lang="en-CA" sz="3100" dirty="0" smtClean="0">
                <a:solidFill>
                  <a:prstClr val="black"/>
                </a:solidFill>
              </a:rPr>
              <a:t>(as an overall project)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336515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676456" cy="965626"/>
          </a:xfrm>
        </p:spPr>
        <p:txBody>
          <a:bodyPr>
            <a:noAutofit/>
          </a:bodyPr>
          <a:lstStyle/>
          <a:p>
            <a:pPr algn="r"/>
            <a:r>
              <a:rPr lang="en-CA" b="1" dirty="0" smtClean="0"/>
              <a:t>Implications for TC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22912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Governance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Content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Technology and systems</a:t>
            </a:r>
          </a:p>
        </p:txBody>
      </p:sp>
      <p:pic>
        <p:nvPicPr>
          <p:cNvPr id="10242" name="Picture 2" descr="http://www.sparkproductivity.com/wp-content/uploads/2000/01/if-x,-then-y-resized-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645024"/>
            <a:ext cx="3612746" cy="292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1978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676456" cy="1143000"/>
          </a:xfrm>
        </p:spPr>
        <p:txBody>
          <a:bodyPr/>
          <a:lstStyle/>
          <a:p>
            <a:pPr algn="r"/>
            <a:r>
              <a:rPr lang="en-CA" b="1" dirty="0" smtClean="0"/>
              <a:t>1.  Governance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CA" sz="4500" b="1" dirty="0" smtClean="0"/>
              <a:t>Current state: </a:t>
            </a:r>
          </a:p>
          <a:p>
            <a:pPr>
              <a:lnSpc>
                <a:spcPct val="120000"/>
              </a:lnSpc>
            </a:pPr>
            <a:r>
              <a:rPr lang="en-CA" dirty="0" smtClean="0"/>
              <a:t>We govern the TC website, subject to the TBS web standards</a:t>
            </a:r>
          </a:p>
          <a:p>
            <a:pPr>
              <a:lnSpc>
                <a:spcPct val="120000"/>
              </a:lnSpc>
            </a:pPr>
            <a:r>
              <a:rPr lang="en-CA" dirty="0" smtClean="0"/>
              <a:t>Includes content, IA, images, structures, mega-menus, etc.</a:t>
            </a:r>
          </a:p>
          <a:p>
            <a:pPr>
              <a:lnSpc>
                <a:spcPct val="120000"/>
              </a:lnSpc>
            </a:pPr>
            <a:r>
              <a:rPr lang="en-CA" dirty="0" smtClean="0"/>
              <a:t>Internal governance bodies and processes in place to make changes to TC website </a:t>
            </a:r>
          </a:p>
          <a:p>
            <a:pPr>
              <a:lnSpc>
                <a:spcPct val="120000"/>
              </a:lnSpc>
            </a:pPr>
            <a:r>
              <a:rPr lang="en-CA" dirty="0"/>
              <a:t>C</a:t>
            </a:r>
            <a:r>
              <a:rPr lang="en-CA" dirty="0" smtClean="0"/>
              <a:t>ontent development, approval and posting processes in place</a:t>
            </a:r>
          </a:p>
          <a:p>
            <a:pPr marL="0" indent="0">
              <a:lnSpc>
                <a:spcPct val="120000"/>
              </a:lnSpc>
              <a:buNone/>
            </a:pPr>
            <a:endParaRPr lang="en-CA" sz="4000" dirty="0"/>
          </a:p>
          <a:p>
            <a:pPr marL="0" indent="0">
              <a:lnSpc>
                <a:spcPct val="120000"/>
              </a:lnSpc>
              <a:buNone/>
            </a:pPr>
            <a:r>
              <a:rPr lang="en-CA" sz="4500" b="1" dirty="0" smtClean="0"/>
              <a:t>Future state:</a:t>
            </a:r>
          </a:p>
          <a:p>
            <a:pPr>
              <a:lnSpc>
                <a:spcPct val="120000"/>
              </a:lnSpc>
            </a:pPr>
            <a:r>
              <a:rPr lang="en-CA" dirty="0" smtClean="0"/>
              <a:t>Content is published through a centralized body (likely Service Canada)</a:t>
            </a:r>
          </a:p>
          <a:p>
            <a:pPr>
              <a:lnSpc>
                <a:spcPct val="120000"/>
              </a:lnSpc>
            </a:pPr>
            <a:r>
              <a:rPr lang="en-CA" dirty="0" smtClean="0"/>
              <a:t>TC will continue to develop content, but approval and posting processes may change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749466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CA" sz="2800" b="1" dirty="0" smtClean="0"/>
              <a:t>Current state: </a:t>
            </a:r>
          </a:p>
          <a:p>
            <a:r>
              <a:rPr lang="en-CA" sz="2200" dirty="0" smtClean="0"/>
              <a:t>Content developed, approved and posted in-house through </a:t>
            </a:r>
            <a:r>
              <a:rPr lang="en-CA" sz="2200" dirty="0" smtClean="0"/>
              <a:t>subject matter experts and communications</a:t>
            </a:r>
          </a:p>
          <a:p>
            <a:r>
              <a:rPr lang="en-CA" sz="2200" dirty="0" smtClean="0"/>
              <a:t>Quality of content measured in-house by TC’s key performance indicators</a:t>
            </a:r>
          </a:p>
          <a:p>
            <a:endParaRPr lang="en-CA" dirty="0"/>
          </a:p>
          <a:p>
            <a:pPr marL="0" indent="0">
              <a:buNone/>
            </a:pPr>
            <a:r>
              <a:rPr lang="en-CA" sz="2800" b="1" dirty="0" smtClean="0"/>
              <a:t>Future state:</a:t>
            </a:r>
          </a:p>
          <a:p>
            <a:r>
              <a:rPr lang="en-CA" sz="2200" dirty="0" smtClean="0"/>
              <a:t>Content wil</a:t>
            </a:r>
            <a:r>
              <a:rPr lang="en-CA" sz="2200" dirty="0" smtClean="0"/>
              <a:t>l continue to be developed by TC</a:t>
            </a:r>
          </a:p>
          <a:p>
            <a:r>
              <a:rPr lang="en-CA" sz="2200" dirty="0" smtClean="0"/>
              <a:t>Approval and posting processes may shift to a centralized body (likely Service Canada)</a:t>
            </a:r>
          </a:p>
          <a:p>
            <a:r>
              <a:rPr lang="en-CA" sz="2200" dirty="0" smtClean="0"/>
              <a:t>Whether web publishers work here or at Service Canada still TBD</a:t>
            </a:r>
            <a:endParaRPr lang="en-CA" sz="22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7544" y="0"/>
            <a:ext cx="86764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CA" b="1" dirty="0" smtClean="0"/>
              <a:t>2.  Content</a:t>
            </a:r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val="22651806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579296" cy="1080120"/>
          </a:xfrm>
        </p:spPr>
        <p:txBody>
          <a:bodyPr/>
          <a:lstStyle/>
          <a:p>
            <a:pPr algn="r"/>
            <a:r>
              <a:rPr lang="en-CA" b="1" dirty="0" smtClean="0"/>
              <a:t>3.  Technology and systems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CA" sz="4000" b="1" dirty="0" smtClean="0"/>
              <a:t>Current state:</a:t>
            </a:r>
          </a:p>
          <a:p>
            <a:r>
              <a:rPr lang="en-CA" dirty="0" smtClean="0"/>
              <a:t>TC has its own content management system (CMS), which the web publishers use to post content</a:t>
            </a:r>
          </a:p>
          <a:p>
            <a:r>
              <a:rPr lang="en-CA" dirty="0" smtClean="0"/>
              <a:t>Web databases and applications are managed by TC CIO</a:t>
            </a:r>
          </a:p>
          <a:p>
            <a:r>
              <a:rPr lang="en-CA" dirty="0" smtClean="0"/>
              <a:t>TC uses its own analytics software</a:t>
            </a:r>
          </a:p>
          <a:p>
            <a:r>
              <a:rPr lang="en-CA" dirty="0" smtClean="0"/>
              <a:t>TC has its own search solution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r>
              <a:rPr lang="en-CA" sz="4000" b="1" dirty="0" smtClean="0"/>
              <a:t>Future state:</a:t>
            </a:r>
          </a:p>
          <a:p>
            <a:r>
              <a:rPr lang="en-CA" dirty="0" smtClean="0"/>
              <a:t>GC will have centralized CMS for posting all info to canada.ca </a:t>
            </a:r>
          </a:p>
          <a:p>
            <a:r>
              <a:rPr lang="en-CA" dirty="0" smtClean="0"/>
              <a:t>Web databases and apps will continue to be managed by CIO, but will</a:t>
            </a:r>
          </a:p>
          <a:p>
            <a:r>
              <a:rPr lang="en-CA" dirty="0" smtClean="0"/>
              <a:t>GC will procure a centralized analytics solution</a:t>
            </a:r>
          </a:p>
          <a:p>
            <a:r>
              <a:rPr lang="en-CA" dirty="0" smtClean="0"/>
              <a:t>GC will procure a centralized search solution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261058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640960" cy="1143000"/>
          </a:xfrm>
        </p:spPr>
        <p:txBody>
          <a:bodyPr/>
          <a:lstStyle/>
          <a:p>
            <a:pPr algn="r"/>
            <a:r>
              <a:rPr lang="en-CA" b="1" dirty="0" smtClean="0"/>
              <a:t>TC’s web renewal action plan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" indent="-609600">
              <a:buFontTx/>
              <a:buAutoNum type="arabicPeriod"/>
            </a:pPr>
            <a:r>
              <a:rPr lang="en-CA" altLang="en-US" sz="2800" dirty="0" smtClean="0">
                <a:latin typeface="+mj-lt"/>
              </a:rPr>
              <a:t>Roles and responsibilities</a:t>
            </a:r>
          </a:p>
          <a:p>
            <a:pPr marL="609600" indent="-609600">
              <a:buFontTx/>
              <a:buAutoNum type="arabicPeriod"/>
            </a:pPr>
            <a:r>
              <a:rPr lang="en-CA" altLang="en-US" sz="2800" dirty="0" smtClean="0">
                <a:latin typeface="+mj-lt"/>
              </a:rPr>
              <a:t>Communications</a:t>
            </a:r>
          </a:p>
          <a:p>
            <a:pPr marL="609600" indent="-609600">
              <a:buFontTx/>
              <a:buAutoNum type="arabicPeriod"/>
            </a:pPr>
            <a:r>
              <a:rPr lang="en-CA" altLang="en-US" sz="2800" dirty="0" smtClean="0">
                <a:latin typeface="+mj-lt"/>
              </a:rPr>
              <a:t>Implementation</a:t>
            </a:r>
            <a:endParaRPr lang="en-CA" altLang="en-US" sz="2800" dirty="0" smtClean="0">
              <a:latin typeface="+mj-lt"/>
            </a:endParaRPr>
          </a:p>
          <a:p>
            <a:pPr marL="609600" indent="-609600">
              <a:buFontTx/>
              <a:buAutoNum type="arabicPeriod"/>
            </a:pPr>
            <a:r>
              <a:rPr lang="en-CA" altLang="en-US" sz="2800" dirty="0" smtClean="0">
                <a:latin typeface="+mj-lt"/>
              </a:rPr>
              <a:t>Timeline</a:t>
            </a:r>
            <a:endParaRPr lang="en-CA" altLang="en-US" sz="2800" dirty="0" smtClean="0">
              <a:latin typeface="+mj-lt"/>
            </a:endParaRPr>
          </a:p>
          <a:p>
            <a:pPr marL="609600" indent="-609600">
              <a:buFontTx/>
              <a:buAutoNum type="arabicPeriod"/>
            </a:pPr>
            <a:r>
              <a:rPr lang="en-CA" altLang="en-US" sz="2800" dirty="0" smtClean="0">
                <a:latin typeface="+mj-lt"/>
              </a:rPr>
              <a:t>Budget and HR</a:t>
            </a:r>
          </a:p>
          <a:p>
            <a:pPr marL="609600" indent="-609600">
              <a:buFontTx/>
              <a:buAutoNum type="arabicPeriod"/>
            </a:pPr>
            <a:r>
              <a:rPr lang="en-CA" altLang="en-US" sz="2800" dirty="0" smtClean="0">
                <a:latin typeface="+mj-lt"/>
              </a:rPr>
              <a:t>Evaluation and reporting </a:t>
            </a:r>
          </a:p>
          <a:p>
            <a:endParaRPr lang="en-CA" sz="2800" dirty="0">
              <a:latin typeface="+mj-lt"/>
            </a:endParaRPr>
          </a:p>
        </p:txBody>
      </p:sp>
      <p:pic>
        <p:nvPicPr>
          <p:cNvPr id="4" name="Picture 5" descr="past-present-fu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924944"/>
            <a:ext cx="3839840" cy="359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7832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568952" cy="1143000"/>
          </a:xfrm>
        </p:spPr>
        <p:txBody>
          <a:bodyPr/>
          <a:lstStyle/>
          <a:p>
            <a:pPr algn="r"/>
            <a:r>
              <a:rPr lang="en-CA" b="1" dirty="0" smtClean="0"/>
              <a:t>1.  Roles and responsibilities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altLang="en-US" sz="2000" dirty="0" smtClean="0">
                <a:latin typeface="+mj-lt"/>
              </a:rPr>
              <a:t>Manager, Web Services to provide logistical support and day-to-day strategy and operations</a:t>
            </a:r>
          </a:p>
          <a:p>
            <a:r>
              <a:rPr lang="en-CA" altLang="en-US" sz="2000" dirty="0" smtClean="0">
                <a:latin typeface="+mj-lt"/>
              </a:rPr>
              <a:t>Director, Web, Creative and Internal Communications to oversee </a:t>
            </a:r>
            <a:r>
              <a:rPr lang="en-CA" altLang="en-US" sz="2000" dirty="0" smtClean="0">
                <a:latin typeface="+mj-lt"/>
              </a:rPr>
              <a:t>and report on the project to DG, </a:t>
            </a:r>
            <a:r>
              <a:rPr lang="en-CA" altLang="en-US" sz="2000" dirty="0" err="1" smtClean="0">
                <a:latin typeface="+mj-lt"/>
              </a:rPr>
              <a:t>Comms</a:t>
            </a:r>
            <a:endParaRPr lang="en-CA" altLang="en-US" sz="2000" dirty="0" smtClean="0">
              <a:latin typeface="+mj-lt"/>
            </a:endParaRPr>
          </a:p>
          <a:p>
            <a:r>
              <a:rPr lang="en-CA" altLang="en-US" sz="2000" dirty="0" smtClean="0">
                <a:latin typeface="+mj-lt"/>
              </a:rPr>
              <a:t>DG, </a:t>
            </a:r>
            <a:r>
              <a:rPr lang="en-CA" altLang="en-US" sz="2000" dirty="0" err="1" smtClean="0">
                <a:latin typeface="+mj-lt"/>
              </a:rPr>
              <a:t>Comms</a:t>
            </a:r>
            <a:r>
              <a:rPr lang="en-CA" altLang="en-US" sz="2000" dirty="0" smtClean="0">
                <a:latin typeface="+mj-lt"/>
              </a:rPr>
              <a:t> nominated as Senior Departmental Official (SDO)</a:t>
            </a:r>
          </a:p>
          <a:p>
            <a:r>
              <a:rPr lang="en-CA" altLang="en-US" sz="2000" dirty="0" smtClean="0">
                <a:latin typeface="+mj-lt"/>
              </a:rPr>
              <a:t>DG, </a:t>
            </a:r>
            <a:r>
              <a:rPr lang="en-CA" altLang="en-US" sz="2000" dirty="0" err="1" smtClean="0">
                <a:latin typeface="+mj-lt"/>
              </a:rPr>
              <a:t>Comms</a:t>
            </a:r>
            <a:r>
              <a:rPr lang="en-CA" altLang="en-US" sz="2000" dirty="0" smtClean="0">
                <a:latin typeface="+mj-lt"/>
              </a:rPr>
              <a:t> to provide regular updates to appropriate ADM(s) and DM</a:t>
            </a:r>
            <a:br>
              <a:rPr lang="en-CA" altLang="en-US" sz="2000" dirty="0" smtClean="0">
                <a:latin typeface="+mj-lt"/>
              </a:rPr>
            </a:br>
            <a:endParaRPr lang="en-CA" altLang="en-US" sz="2000" dirty="0" smtClean="0">
              <a:latin typeface="+mj-lt"/>
            </a:endParaRPr>
          </a:p>
          <a:p>
            <a:r>
              <a:rPr lang="en-CA" altLang="en-US" sz="2000" dirty="0" smtClean="0">
                <a:latin typeface="+mj-lt"/>
              </a:rPr>
              <a:t>Throughout project:</a:t>
            </a:r>
          </a:p>
          <a:p>
            <a:pPr lvl="1"/>
            <a:r>
              <a:rPr lang="en-CA" altLang="en-US" sz="1800" dirty="0" smtClean="0">
                <a:latin typeface="+mj-lt"/>
              </a:rPr>
              <a:t>Seek regular approval and feedback from DG and appropriate ADM(s) and DM</a:t>
            </a:r>
          </a:p>
          <a:p>
            <a:pPr lvl="1"/>
            <a:r>
              <a:rPr lang="en-CA" altLang="en-US" sz="1800" dirty="0" smtClean="0">
                <a:latin typeface="+mj-lt"/>
              </a:rPr>
              <a:t>Ensure active TC participation in all GC Web Renewal working groups to remain up-to-date on most recent developments</a:t>
            </a:r>
          </a:p>
          <a:p>
            <a:pPr lvl="1"/>
            <a:r>
              <a:rPr lang="en-CA" altLang="en-US" sz="1800" dirty="0" smtClean="0">
                <a:latin typeface="+mj-lt"/>
              </a:rPr>
              <a:t>Maintain strong links with OGDs and central agencies (TBS, PCO) </a:t>
            </a:r>
          </a:p>
        </p:txBody>
      </p:sp>
    </p:spTree>
    <p:extLst>
      <p:ext uri="{BB962C8B-B14F-4D97-AF65-F5344CB8AC3E}">
        <p14:creationId xmlns:p14="http://schemas.microsoft.com/office/powerpoint/2010/main" val="33104728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105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r>
              <a:rPr lang="en-CA" altLang="en-US" b="1" dirty="0">
                <a:solidFill>
                  <a:schemeClr val="tx1"/>
                </a:solidFill>
                <a:latin typeface="+mj-lt"/>
              </a:rPr>
              <a:t>2. </a:t>
            </a:r>
            <a:r>
              <a:rPr lang="en-CA" altLang="en-US" b="1" dirty="0" smtClean="0">
                <a:solidFill>
                  <a:schemeClr val="tx1"/>
                </a:solidFill>
                <a:latin typeface="+mj-lt"/>
              </a:rPr>
              <a:t> Communications</a:t>
            </a:r>
            <a:endParaRPr lang="en-CA" altLang="en-US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0768"/>
            <a:ext cx="8229600" cy="4525962"/>
          </a:xfrm>
          <a:noFill/>
          <a:ln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altLang="en-US" sz="2000" dirty="0" smtClean="0">
                <a:latin typeface="+mj-lt"/>
              </a:rPr>
              <a:t>Internal</a:t>
            </a:r>
          </a:p>
          <a:p>
            <a:r>
              <a:rPr lang="en-CA" altLang="en-US" sz="2000" dirty="0" smtClean="0">
                <a:latin typeface="+mj-lt"/>
              </a:rPr>
              <a:t>Develop an internal </a:t>
            </a:r>
            <a:r>
              <a:rPr lang="en-CA" altLang="en-US" sz="2000" dirty="0" err="1" smtClean="0">
                <a:latin typeface="+mj-lt"/>
              </a:rPr>
              <a:t>comms</a:t>
            </a:r>
            <a:r>
              <a:rPr lang="en-CA" altLang="en-US" sz="2000" dirty="0" smtClean="0">
                <a:latin typeface="+mj-lt"/>
              </a:rPr>
              <a:t> strategy with regular postings to the intranet/wiki/internal newsletter providing employees with project updates</a:t>
            </a:r>
          </a:p>
          <a:p>
            <a:r>
              <a:rPr lang="en-CA" altLang="en-US" sz="2000" dirty="0" smtClean="0">
                <a:latin typeface="+mj-lt"/>
              </a:rPr>
              <a:t>Ensure training opportunities for employees who need familiarity with new processes, systems and applications</a:t>
            </a:r>
          </a:p>
          <a:p>
            <a:r>
              <a:rPr lang="en-CA" altLang="en-US" sz="2000" dirty="0" smtClean="0">
                <a:latin typeface="+mj-lt"/>
              </a:rPr>
              <a:t>Seek grassroots employee feedback for content improvement using mechanisms such as </a:t>
            </a:r>
            <a:r>
              <a:rPr lang="en-CA" altLang="en-US" sz="2000" dirty="0" err="1" smtClean="0">
                <a:latin typeface="+mj-lt"/>
              </a:rPr>
              <a:t>GCconnex</a:t>
            </a:r>
            <a:r>
              <a:rPr lang="en-CA" altLang="en-US" sz="2000" dirty="0" smtClean="0">
                <a:latin typeface="+mj-lt"/>
              </a:rPr>
              <a:t>, </a:t>
            </a:r>
            <a:r>
              <a:rPr lang="en-CA" altLang="en-US" sz="2000" dirty="0" err="1" smtClean="0">
                <a:latin typeface="+mj-lt"/>
              </a:rPr>
              <a:t>GCpedia</a:t>
            </a:r>
            <a:r>
              <a:rPr lang="en-CA" altLang="en-US" sz="2000" dirty="0" smtClean="0">
                <a:latin typeface="+mj-lt"/>
              </a:rPr>
              <a:t>, surveys and town halls</a:t>
            </a:r>
          </a:p>
          <a:p>
            <a:endParaRPr lang="en-CA" altLang="en-US" sz="2000" dirty="0">
              <a:latin typeface="+mj-lt"/>
            </a:endParaRPr>
          </a:p>
          <a:p>
            <a:pPr marL="0" indent="0">
              <a:buNone/>
            </a:pPr>
            <a:r>
              <a:rPr lang="en-CA" altLang="en-US" sz="2000" dirty="0" smtClean="0">
                <a:latin typeface="+mj-lt"/>
              </a:rPr>
              <a:t>External</a:t>
            </a:r>
          </a:p>
          <a:p>
            <a:r>
              <a:rPr lang="en-CA" sz="2000" dirty="0" smtClean="0"/>
              <a:t>Develop an external </a:t>
            </a:r>
            <a:r>
              <a:rPr lang="en-CA" sz="2000" dirty="0" err="1" smtClean="0"/>
              <a:t>comms</a:t>
            </a:r>
            <a:r>
              <a:rPr lang="en-CA" sz="2000" dirty="0" smtClean="0"/>
              <a:t> strategy to inform customers and stakeholders of upcoming website changes</a:t>
            </a:r>
          </a:p>
          <a:p>
            <a:endParaRPr lang="en-CA" altLang="en-US" sz="20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270409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124744"/>
          </a:xfrm>
        </p:spPr>
        <p:txBody>
          <a:bodyPr/>
          <a:lstStyle/>
          <a:p>
            <a:pPr algn="r"/>
            <a:r>
              <a:rPr lang="en-CA" b="1" dirty="0" smtClean="0"/>
              <a:t>3.  Implementation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CA" dirty="0" smtClean="0"/>
              <a:t>Web Renewal Toolkit coming soon. This will include:</a:t>
            </a:r>
          </a:p>
          <a:p>
            <a:pPr lvl="1"/>
            <a:r>
              <a:rPr lang="en-CA" dirty="0" smtClean="0"/>
              <a:t>Roles and responsibilities for the SDO</a:t>
            </a:r>
          </a:p>
          <a:p>
            <a:pPr lvl="1"/>
            <a:r>
              <a:rPr lang="en-CA" dirty="0" smtClean="0"/>
              <a:t>Roles and responsibilities for the theme lead departments</a:t>
            </a:r>
          </a:p>
          <a:p>
            <a:pPr lvl="1"/>
            <a:r>
              <a:rPr lang="en-CA" dirty="0" smtClean="0"/>
              <a:t>Info on how to adopt GC search</a:t>
            </a:r>
          </a:p>
          <a:p>
            <a:pPr lvl="1"/>
            <a:r>
              <a:rPr lang="en-CA" dirty="0" smtClean="0"/>
              <a:t>Info on how to prepare for migration and archive old content</a:t>
            </a:r>
            <a:br>
              <a:rPr lang="en-CA" dirty="0" smtClean="0"/>
            </a:br>
            <a:endParaRPr lang="en-CA" dirty="0" smtClean="0"/>
          </a:p>
          <a:p>
            <a:r>
              <a:rPr lang="en-CA" dirty="0" smtClean="0"/>
              <a:t> In the meantime:</a:t>
            </a:r>
          </a:p>
          <a:p>
            <a:pPr lvl="1"/>
            <a:r>
              <a:rPr lang="en-CA" dirty="0" smtClean="0"/>
              <a:t>Continue reducing ROT</a:t>
            </a:r>
          </a:p>
          <a:p>
            <a:pPr lvl="1"/>
            <a:r>
              <a:rPr lang="en-CA" dirty="0" smtClean="0"/>
              <a:t>Continue streamlining IA</a:t>
            </a:r>
          </a:p>
          <a:p>
            <a:pPr lvl="1"/>
            <a:r>
              <a:rPr lang="en-CA" dirty="0" smtClean="0"/>
              <a:t>Continue active participation in the WGs</a:t>
            </a:r>
          </a:p>
          <a:p>
            <a:pPr lvl="1"/>
            <a:r>
              <a:rPr lang="en-CA" dirty="0" smtClean="0"/>
              <a:t>Train and engage employees</a:t>
            </a:r>
          </a:p>
          <a:p>
            <a:pPr lvl="1"/>
            <a:r>
              <a:rPr lang="en-CA" dirty="0" smtClean="0"/>
              <a:t>Prepare detailed migration plan</a:t>
            </a:r>
          </a:p>
          <a:p>
            <a:pPr lvl="1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6461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6136" y="332656"/>
            <a:ext cx="3106688" cy="3456384"/>
          </a:xfrm>
        </p:spPr>
        <p:txBody>
          <a:bodyPr>
            <a:normAutofit/>
          </a:bodyPr>
          <a:lstStyle/>
          <a:p>
            <a:pPr algn="r"/>
            <a:r>
              <a:rPr lang="en-CA" sz="4000" b="1" dirty="0" smtClean="0"/>
              <a:t>Background: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2800" dirty="0" smtClean="0"/>
              <a:t>The evolution of GC on the web</a:t>
            </a:r>
            <a:endParaRPr lang="en-CA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724128" y="573325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>
                <a:solidFill>
                  <a:prstClr val="black"/>
                </a:solidFill>
              </a:rPr>
              <a:t>2000</a:t>
            </a:r>
            <a:endParaRPr lang="en-CA" i="1" dirty="0">
              <a:solidFill>
                <a:prstClr val="black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5531342" cy="51845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3757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507288" cy="1124744"/>
          </a:xfrm>
        </p:spPr>
        <p:txBody>
          <a:bodyPr>
            <a:normAutofit/>
          </a:bodyPr>
          <a:lstStyle/>
          <a:p>
            <a:pPr algn="r"/>
            <a:r>
              <a:rPr lang="en-CA" b="1" dirty="0" smtClean="0"/>
              <a:t>4.  Timeline – GC</a:t>
            </a:r>
            <a:endParaRPr lang="en-CA" b="1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9651650"/>
              </p:ext>
            </p:extLst>
          </p:nvPr>
        </p:nvGraphicFramePr>
        <p:xfrm>
          <a:off x="323528" y="1597248"/>
          <a:ext cx="864096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5856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507288" cy="1196752"/>
          </a:xfrm>
        </p:spPr>
        <p:txBody>
          <a:bodyPr/>
          <a:lstStyle/>
          <a:p>
            <a:pPr algn="r"/>
            <a:r>
              <a:rPr lang="en-CA" b="1" dirty="0" smtClean="0"/>
              <a:t>4.  Timeline – TC </a:t>
            </a:r>
            <a:endParaRPr lang="en-CA" b="1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698352733"/>
              </p:ext>
            </p:extLst>
          </p:nvPr>
        </p:nvGraphicFramePr>
        <p:xfrm>
          <a:off x="323528" y="1556792"/>
          <a:ext cx="864096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483346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579296" cy="1124744"/>
          </a:xfrm>
        </p:spPr>
        <p:txBody>
          <a:bodyPr/>
          <a:lstStyle/>
          <a:p>
            <a:pPr algn="r"/>
            <a:r>
              <a:rPr lang="en-CA" b="1" dirty="0" smtClean="0"/>
              <a:t>5.  Budget and HR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400" dirty="0" smtClean="0"/>
              <a:t>Canada.ca initiative intended to be covered under existing departmental A-base budgets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However, some OGDs have sought additional funding through MCs or DM reserve (DFATD has requested $2.9M per year for 3 years)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Once implementation schedule known and migration plan developed, </a:t>
            </a:r>
            <a:r>
              <a:rPr lang="en-CA" sz="2400" dirty="0" err="1" smtClean="0"/>
              <a:t>Comms</a:t>
            </a:r>
            <a:r>
              <a:rPr lang="en-CA" sz="2400" dirty="0" smtClean="0"/>
              <a:t> may return seeking additional resources (financial and HR)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605946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525962"/>
          </a:xfrm>
          <a:noFill/>
          <a:ln/>
        </p:spPr>
        <p:txBody>
          <a:bodyPr/>
          <a:lstStyle/>
          <a:p>
            <a:r>
              <a:rPr lang="en-CA" altLang="en-US" sz="2000" dirty="0" smtClean="0">
                <a:latin typeface="Tahoma" pitchFamily="34" charset="0"/>
              </a:rPr>
              <a:t>As a project management best practice, track all project details (steps, timelines, mistakes, lessons learned, etc.) for next web renewal initiative</a:t>
            </a:r>
          </a:p>
          <a:p>
            <a:r>
              <a:rPr lang="en-CA" altLang="en-US" sz="2000" dirty="0" smtClean="0">
                <a:latin typeface="Tahoma" pitchFamily="34" charset="0"/>
              </a:rPr>
              <a:t>Measure, measure, measure; improve, improve, improve</a:t>
            </a:r>
          </a:p>
          <a:p>
            <a:r>
              <a:rPr lang="en-CA" altLang="en-US" sz="2000" dirty="0" smtClean="0">
                <a:latin typeface="Tahoma" pitchFamily="34" charset="0"/>
              </a:rPr>
              <a:t>Continual improvement</a:t>
            </a:r>
            <a:endParaRPr lang="en-CA" altLang="en-US" sz="2000" dirty="0">
              <a:latin typeface="Tahoma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579296" cy="1124744"/>
          </a:xfrm>
        </p:spPr>
        <p:txBody>
          <a:bodyPr/>
          <a:lstStyle/>
          <a:p>
            <a:pPr algn="r"/>
            <a:r>
              <a:rPr lang="en-CA" b="1" dirty="0" smtClean="0"/>
              <a:t>6.  Evaluation and reporting</a:t>
            </a:r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val="2012134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6136" y="332656"/>
            <a:ext cx="3106688" cy="3456384"/>
          </a:xfrm>
        </p:spPr>
        <p:txBody>
          <a:bodyPr>
            <a:normAutofit/>
          </a:bodyPr>
          <a:lstStyle/>
          <a:p>
            <a:pPr algn="r"/>
            <a:r>
              <a:rPr lang="en-CA" sz="4000" b="1" dirty="0" smtClean="0"/>
              <a:t>Background: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2800" dirty="0" smtClean="0"/>
              <a:t>The evolution of GC on the web</a:t>
            </a:r>
            <a:endParaRPr lang="en-CA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4432"/>
            <a:ext cx="5317976" cy="62065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24128" y="6121609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/>
              <a:t>2006</a:t>
            </a:r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4110288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5544616" cy="58518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796136" y="332656"/>
            <a:ext cx="3106688" cy="3456384"/>
          </a:xfrm>
        </p:spPr>
        <p:txBody>
          <a:bodyPr>
            <a:normAutofit/>
          </a:bodyPr>
          <a:lstStyle/>
          <a:p>
            <a:pPr algn="r"/>
            <a:r>
              <a:rPr lang="en-CA" sz="4000" b="1" dirty="0" smtClean="0"/>
              <a:t>Background: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2800" dirty="0" smtClean="0"/>
              <a:t>The evolution of GC on the web</a:t>
            </a:r>
            <a:endParaRPr lang="en-CA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821071" y="591637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/>
              <a:t>2008</a:t>
            </a:r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2834619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1690"/>
            <a:ext cx="6840760" cy="54076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123728" y="0"/>
            <a:ext cx="6912768" cy="1196752"/>
          </a:xfrm>
        </p:spPr>
        <p:txBody>
          <a:bodyPr>
            <a:normAutofit/>
          </a:bodyPr>
          <a:lstStyle/>
          <a:p>
            <a:pPr algn="r"/>
            <a:r>
              <a:rPr lang="en-CA" sz="4000" b="1" dirty="0" smtClean="0"/>
              <a:t>Background: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2800" dirty="0" smtClean="0"/>
              <a:t>The evolution of GC on the web</a:t>
            </a:r>
            <a:endParaRPr lang="en-CA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7184567" y="630002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/>
              <a:t>current</a:t>
            </a:r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1316648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avid_Bowie_Where_Are_We_Now_cover_artwo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23027"/>
            <a:ext cx="5976664" cy="597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4872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8640"/>
            <a:ext cx="8676456" cy="1080120"/>
          </a:xfrm>
        </p:spPr>
        <p:txBody>
          <a:bodyPr>
            <a:normAutofit/>
          </a:bodyPr>
          <a:lstStyle/>
          <a:p>
            <a:pPr marL="628650" indent="-628650">
              <a:buFont typeface="Wingdings" panose="05000000000000000000" pitchFamily="2" charset="2"/>
              <a:buChar char="ü"/>
            </a:pPr>
            <a:r>
              <a:rPr lang="en-CA" sz="2800" dirty="0" smtClean="0">
                <a:solidFill>
                  <a:prstClr val="black"/>
                </a:solidFill>
              </a:rPr>
              <a:t>Standardization and </a:t>
            </a:r>
            <a:r>
              <a:rPr lang="en-CA" sz="2800" dirty="0">
                <a:solidFill>
                  <a:prstClr val="black"/>
                </a:solidFill>
              </a:rPr>
              <a:t>a more uniform look and </a:t>
            </a:r>
            <a:r>
              <a:rPr lang="en-CA" sz="2800" dirty="0" smtClean="0">
                <a:solidFill>
                  <a:prstClr val="black"/>
                </a:solidFill>
              </a:rPr>
              <a:t>feel across departments</a:t>
            </a:r>
          </a:p>
          <a:p>
            <a:pPr lvl="0" algn="r"/>
            <a:endParaRPr lang="en-CA" dirty="0">
              <a:solidFill>
                <a:prstClr val="black"/>
              </a:solidFill>
            </a:endParaRPr>
          </a:p>
          <a:p>
            <a:pPr lvl="0" algn="r"/>
            <a:endParaRPr lang="en-CA" dirty="0">
              <a:solidFill>
                <a:prstClr val="black"/>
              </a:solidFill>
            </a:endParaRPr>
          </a:p>
          <a:p>
            <a:pPr lvl="1" algn="r"/>
            <a:endParaRPr lang="en-CA" dirty="0" smtClean="0"/>
          </a:p>
          <a:p>
            <a:pPr lvl="1" algn="r"/>
            <a:endParaRPr lang="en-CA" dirty="0" smtClean="0"/>
          </a:p>
          <a:p>
            <a:pPr algn="r"/>
            <a:endParaRPr lang="en-CA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260826"/>
            <a:ext cx="4714293" cy="3538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24" y="2234097"/>
            <a:ext cx="4940359" cy="37170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954" y="3284159"/>
            <a:ext cx="4464496" cy="35292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8863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pPr marL="571500" indent="-571500" algn="l">
              <a:buFont typeface="Wingdings" panose="05000000000000000000" pitchFamily="2" charset="2"/>
              <a:buChar char="ü"/>
            </a:pPr>
            <a:r>
              <a:rPr lang="en-CA" sz="2800" dirty="0" smtClean="0">
                <a:latin typeface="+mn-lt"/>
              </a:rPr>
              <a:t>Responsive design for mobile</a:t>
            </a:r>
            <a:endParaRPr lang="en-CA" sz="2800" dirty="0">
              <a:latin typeface="+mn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92696"/>
            <a:ext cx="1701296" cy="56208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14256"/>
            <a:ext cx="6408712" cy="49350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546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876</Words>
  <Application>Microsoft Office PowerPoint</Application>
  <PresentationFormat>On-screen Show (4:3)</PresentationFormat>
  <Paragraphs>188</Paragraphs>
  <Slides>33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GC web renewal at  Transport Canada</vt:lpstr>
      <vt:lpstr>Overview</vt:lpstr>
      <vt:lpstr>Background: The evolution of GC on the web</vt:lpstr>
      <vt:lpstr>Background: The evolution of GC on the web</vt:lpstr>
      <vt:lpstr>Background: The evolution of GC on the web</vt:lpstr>
      <vt:lpstr>Background: The evolution of GC on the web</vt:lpstr>
      <vt:lpstr>PowerPoint Presentation</vt:lpstr>
      <vt:lpstr>PowerPoint Presentation</vt:lpstr>
      <vt:lpstr>Responsive design for mobile</vt:lpstr>
      <vt:lpstr>Compliant with TBS web standards</vt:lpstr>
      <vt:lpstr>ROT (redundant, outdated, trivial) content has been significantly reduced</vt:lpstr>
      <vt:lpstr>Navigation and information architecture (IA) has been streamlined </vt:lpstr>
      <vt:lpstr>PowerPoint Presentation</vt:lpstr>
      <vt:lpstr>Where are we going?</vt:lpstr>
      <vt:lpstr>Inspiration: UK.gov</vt:lpstr>
      <vt:lpstr>Why are we going there? (the centre’s perspective)</vt:lpstr>
      <vt:lpstr>Why are we going there? (the user’s perspective)</vt:lpstr>
      <vt:lpstr>Why are we going there? Communications challenges facing the GC</vt:lpstr>
      <vt:lpstr>Why are we going there? Operational challenges facing the GC</vt:lpstr>
      <vt:lpstr>What are themes? The structure and IA of Canada.ca</vt:lpstr>
      <vt:lpstr>PowerPoint Presentation</vt:lpstr>
      <vt:lpstr>Implications for TC</vt:lpstr>
      <vt:lpstr>1.  Governance</vt:lpstr>
      <vt:lpstr>PowerPoint Presentation</vt:lpstr>
      <vt:lpstr>3.  Technology and systems</vt:lpstr>
      <vt:lpstr>TC’s web renewal action plan</vt:lpstr>
      <vt:lpstr>1.  Roles and responsibilities</vt:lpstr>
      <vt:lpstr>PowerPoint Presentation</vt:lpstr>
      <vt:lpstr>3.  Implementation</vt:lpstr>
      <vt:lpstr>4.  Timeline – GC</vt:lpstr>
      <vt:lpstr>4.  Timeline – TC </vt:lpstr>
      <vt:lpstr>5.  Budget and HR</vt:lpstr>
      <vt:lpstr>6.  Evaluation and reporting</vt:lpstr>
    </vt:vector>
  </TitlesOfParts>
  <Company>Industry Canada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Ward, Jonathan: CIPO-OPIC</dc:creator>
  <cp:lastModifiedBy>Ward, Jonathan: CIPO-OPIC</cp:lastModifiedBy>
  <cp:revision>41</cp:revision>
  <cp:lastPrinted>2014-05-20T23:10:04Z</cp:lastPrinted>
  <dcterms:created xsi:type="dcterms:W3CDTF">2014-05-20T14:45:01Z</dcterms:created>
  <dcterms:modified xsi:type="dcterms:W3CDTF">2014-05-20T23:13:49Z</dcterms:modified>
</cp:coreProperties>
</file>